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6" autoAdjust="0"/>
    <p:restoredTop sz="94660"/>
  </p:normalViewPr>
  <p:slideViewPr>
    <p:cSldViewPr snapToGrid="0">
      <p:cViewPr varScale="1">
        <p:scale>
          <a:sx n="95" d="100"/>
          <a:sy n="95" d="100"/>
        </p:scale>
        <p:origin x="7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780A85-6D69-E4BF-4131-816F886C0C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311DD58-F346-2D16-C093-9FC1F0A135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EB82B37-22FF-8316-3D62-4231EADDE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6F12AF8-188D-BB35-B743-4F92F8E65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AA0F0B3-74D3-4FA6-4F70-B5914688F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4844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A957A9-05BB-4EA6-8FF2-2A06E115A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EC9BC1C-84DF-CC62-83B4-A714C4BC46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2B798FF-0752-BA48-CAE8-986AB2CA3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7D00A69-2E12-317B-6B85-AE9AD9724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FE04D64-5CFC-FB91-81D3-6D3F3BA32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0129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E5F5548A-8DF2-2D71-8063-55A8731D23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8E1350E-B281-FB35-73C4-574A4FAE6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1A6E14E-E85E-5E2D-BB51-998F99AB6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E3ECAF0-D512-DEBB-074C-D5B0844F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9E232D8-ABF9-6C7B-2ACF-F127EBBA8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144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521CF98-FBEF-5175-D8A5-3D8871357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843798F-275A-13CF-99BA-73F44922E8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D1DE883-18C9-C203-115D-BC3E1F846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2302D87-0EA5-159E-4753-4A340D6F6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1B9CEB3-71BA-5657-30A5-7AA9D337B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525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3AD08B8-E06B-7AD1-DADB-E36D22C0E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BC76265-5AA5-6076-05F4-AA0BD1F25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5D7C1A6-F8F0-6FFC-6261-81C06AB2D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73B6CA2-75D9-16E3-EC59-E7EB4F416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E2F5D27-33FA-4D5E-BD19-A07148EA9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2998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20E03C-A066-0C11-C990-50CD8F9C9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7C05D08-1345-EBE4-F8E7-E7B1D6F13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03E4A8A-7560-82AD-3BCA-C224244C29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084AC4A-8282-1221-95A9-8BF93FA0E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15ECE15-9A73-E4D3-D9AC-226C487CD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5608D5B-E972-7D4F-C87D-5FEFF396C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4262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4195BD-4D48-4333-7B8E-DAD8451B1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FF74C6B-C39E-DE69-B567-1B948417B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5B05255-C487-7AFA-D560-1BB5BC1479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78E9D4F4-6EEF-2352-834C-03DD5741A1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68E0A13-E9DF-E75C-E4E6-73FA2FA0DF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B13A9B1A-3B8D-2A97-8A84-2216073AD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77457892-1883-1212-E978-938252AD6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593E9EC-E995-471B-33D8-1932B59C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5252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529BE09-9258-E432-7E21-DDCF7566C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2DC3535F-06CE-993E-7339-081F3DE37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5979D3A-0F70-7FFC-E8FA-CCCAB7551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8B013CC-6FCD-7A30-4C87-513444506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0648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53DBD8D4-B216-90B9-9F04-371B19BD6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A17D2C2-DE6B-588C-3D83-4E61C1E94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1317B8-6EB6-EA11-BA41-4E80956C6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4103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B09E838-BBF0-CE6C-0E11-89B0E7ED1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1F6FCC8-427B-6E20-E28A-CAE7589D4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196753F-9A5F-0528-6704-97FE2C751D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1CE52E5-AAAA-47FB-AE97-D75A71393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632A4F2-CB1F-70D8-A431-9A99FEB4C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EF04937-F6D3-5EEC-8648-BEA0EFBF2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3067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1D35F3F-E435-41AE-EED1-6234AD233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7E7B4CFD-978E-24E7-6DD4-A86C194FB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C96DA9B-EC39-D38C-76CA-2B96218686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95D88B4-EB5C-9408-E516-99DC58A6B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606DE05-3794-B554-633E-B8BC198F4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BF455AD-B558-58E0-2E3E-51955989F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694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4CE1DE3F-3A38-61EA-A522-2C6C45059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A52908F-BB9B-4782-7736-E1CB08E00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D1AB585-AA0E-2990-66B3-0C74EE1083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20483A-5D03-46A2-946B-5B6EFA9091F3}" type="datetimeFigureOut">
              <a:rPr lang="zh-TW" altLang="en-US" smtClean="0"/>
              <a:t>2026/1/27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FE73797-A68C-BE5A-4CCC-C7ECA8560C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003FAA1-F533-628F-E6F3-B5C167FAA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BFD566-AF2C-4499-AC06-E701FD4473E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2422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83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橢圓 10">
            <a:extLst>
              <a:ext uri="{FF2B5EF4-FFF2-40B4-BE49-F238E27FC236}">
                <a16:creationId xmlns:a16="http://schemas.microsoft.com/office/drawing/2014/main" id="{518EA21B-4607-89E8-496C-7812102673BF}"/>
              </a:ext>
            </a:extLst>
          </p:cNvPr>
          <p:cNvSpPr/>
          <p:nvPr/>
        </p:nvSpPr>
        <p:spPr>
          <a:xfrm>
            <a:off x="3079447" y="993635"/>
            <a:ext cx="1063765" cy="1063765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</a:t>
            </a:r>
          </a:p>
        </p:txBody>
      </p:sp>
      <p:sp>
        <p:nvSpPr>
          <p:cNvPr id="12" name="橢圓 11">
            <a:extLst>
              <a:ext uri="{FF2B5EF4-FFF2-40B4-BE49-F238E27FC236}">
                <a16:creationId xmlns:a16="http://schemas.microsoft.com/office/drawing/2014/main" id="{35CC3D8D-D420-D185-9BA3-D87AFBB53140}"/>
              </a:ext>
            </a:extLst>
          </p:cNvPr>
          <p:cNvSpPr/>
          <p:nvPr/>
        </p:nvSpPr>
        <p:spPr>
          <a:xfrm>
            <a:off x="4321782" y="993635"/>
            <a:ext cx="1063765" cy="1063765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灣</a:t>
            </a:r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E3DF6E6B-D551-7FCA-2FDE-F899D2582AE2}"/>
              </a:ext>
            </a:extLst>
          </p:cNvPr>
          <p:cNvSpPr/>
          <p:nvPr/>
        </p:nvSpPr>
        <p:spPr>
          <a:xfrm>
            <a:off x="5564117" y="993635"/>
            <a:ext cx="1063765" cy="1063765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美</a:t>
            </a:r>
          </a:p>
        </p:txBody>
      </p:sp>
      <p:sp>
        <p:nvSpPr>
          <p:cNvPr id="14" name="橢圓 13">
            <a:extLst>
              <a:ext uri="{FF2B5EF4-FFF2-40B4-BE49-F238E27FC236}">
                <a16:creationId xmlns:a16="http://schemas.microsoft.com/office/drawing/2014/main" id="{8A614D41-E232-156A-71A3-DA6B50EA13D2}"/>
              </a:ext>
            </a:extLst>
          </p:cNvPr>
          <p:cNvSpPr/>
          <p:nvPr/>
        </p:nvSpPr>
        <p:spPr>
          <a:xfrm>
            <a:off x="6806452" y="993635"/>
            <a:ext cx="1063765" cy="1063765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食</a:t>
            </a:r>
          </a:p>
        </p:txBody>
      </p:sp>
      <p:sp>
        <p:nvSpPr>
          <p:cNvPr id="15" name="橢圓 14">
            <a:extLst>
              <a:ext uri="{FF2B5EF4-FFF2-40B4-BE49-F238E27FC236}">
                <a16:creationId xmlns:a16="http://schemas.microsoft.com/office/drawing/2014/main" id="{99A6D4F2-A43F-3395-8D03-B284BCFCB3D0}"/>
              </a:ext>
            </a:extLst>
          </p:cNvPr>
          <p:cNvSpPr/>
          <p:nvPr/>
        </p:nvSpPr>
        <p:spPr>
          <a:xfrm>
            <a:off x="8048787" y="993635"/>
            <a:ext cx="1063765" cy="1063765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</a:p>
        </p:txBody>
      </p:sp>
    </p:spTree>
    <p:extLst>
      <p:ext uri="{BB962C8B-B14F-4D97-AF65-F5344CB8AC3E}">
        <p14:creationId xmlns:p14="http://schemas.microsoft.com/office/powerpoint/2010/main" val="917476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509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</TotalTime>
  <Words>5</Words>
  <Application>Microsoft Office PowerPoint</Application>
  <PresentationFormat>寬螢幕</PresentationFormat>
  <Paragraphs>5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8" baseType="lpstr">
      <vt:lpstr>微軟正黑體</vt:lpstr>
      <vt:lpstr>Aptos</vt:lpstr>
      <vt:lpstr>Aptos Display</vt:lpstr>
      <vt:lpstr>Arial</vt:lpstr>
      <vt:lpstr>Office 佈景主題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User</cp:lastModifiedBy>
  <cp:revision>5</cp:revision>
  <dcterms:created xsi:type="dcterms:W3CDTF">2026-01-27T10:45:00Z</dcterms:created>
  <dcterms:modified xsi:type="dcterms:W3CDTF">2026-01-29T09:13:56Z</dcterms:modified>
</cp:coreProperties>
</file>