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95" d="100"/>
          <a:sy n="95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7933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2974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301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0881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7501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5040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1975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1408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532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6548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7900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977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464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3576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390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6342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5352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13D3A-96C2-4BE2-9155-58362F4F87B0}" type="datetimeFigureOut">
              <a:rPr lang="zh-TW" altLang="en-US" smtClean="0"/>
              <a:t>2026/1/15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4ABA829-FF6B-4E55-A300-973B2E3673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015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卡通, 美工圖案, 魚, 圖畫 的圖片&#10;&#10;AI 產生的內容可能不正確。">
            <a:extLst>
              <a:ext uri="{FF2B5EF4-FFF2-40B4-BE49-F238E27FC236}">
                <a16:creationId xmlns:a16="http://schemas.microsoft.com/office/drawing/2014/main" id="{2147A82E-DAE4-6152-315F-C6387F235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4063" y1="33789" x2="53613" y2="35156"/>
                        <a14:foregroundMark x1="53613" y1="35156" x2="50879" y2="40625"/>
                        <a14:foregroundMark x1="37109" y1="40430" x2="39063" y2="501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172" y="136480"/>
            <a:ext cx="3328184" cy="3328184"/>
          </a:xfrm>
          <a:prstGeom prst="rect">
            <a:avLst/>
          </a:prstGeom>
        </p:spPr>
      </p:pic>
      <p:pic>
        <p:nvPicPr>
          <p:cNvPr id="3" name="圖片 2" descr="一張含有 魚, 鰭, 圖畫, 海洋生物學 的圖片&#10;&#10;AI 產生的內容可能不正確。">
            <a:extLst>
              <a:ext uri="{FF2B5EF4-FFF2-40B4-BE49-F238E27FC236}">
                <a16:creationId xmlns:a16="http://schemas.microsoft.com/office/drawing/2014/main" id="{CF8D5067-FE9F-A7EE-E47F-8F64FC0E08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896348" y="1942684"/>
            <a:ext cx="2852057" cy="2852057"/>
          </a:xfrm>
          <a:prstGeom prst="rect">
            <a:avLst/>
          </a:prstGeom>
        </p:spPr>
      </p:pic>
      <p:pic>
        <p:nvPicPr>
          <p:cNvPr id="10" name="圖片 9" descr="一張含有 章魚, 美工圖案, 海洋無脊椎動物, 頭足類 的圖片&#10;&#10;AI 產生的內容可能不正確。">
            <a:extLst>
              <a:ext uri="{FF2B5EF4-FFF2-40B4-BE49-F238E27FC236}">
                <a16:creationId xmlns:a16="http://schemas.microsoft.com/office/drawing/2014/main" id="{64DE7F09-E806-1006-E435-CC3FBAB9E7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8906" y1="20117" x2="29980" y2="21387"/>
                        <a14:foregroundMark x1="24023" y1="26465" x2="25684" y2="27734"/>
                        <a14:foregroundMark x1="22266" y1="31641" x2="23340" y2="32422"/>
                        <a14:foregroundMark x1="27344" y1="31250" x2="27539" y2="32324"/>
                        <a14:foregroundMark x1="30273" y1="48145" x2="30273" y2="48438"/>
                        <a14:foregroundMark x1="29980" y1="43652" x2="29980" y2="43652"/>
                        <a14:foregroundMark x1="16797" y1="61621" x2="17578" y2="60840"/>
                        <a14:foregroundMark x1="16113" y1="61621" x2="18848" y2="60840"/>
                        <a14:foregroundMark x1="28809" y1="81543" x2="29004" y2="79492"/>
                        <a14:foregroundMark x1="49316" y1="84961" x2="48926" y2="82324"/>
                        <a14:foregroundMark x1="69727" y1="83691" x2="69043" y2="81641"/>
                        <a14:foregroundMark x1="84180" y1="64648" x2="81152" y2="62988"/>
                        <a14:foregroundMark x1="69531" y1="50781" x2="69531" y2="51855"/>
                        <a14:foregroundMark x1="69238" y1="46387" x2="69238" y2="46387"/>
                        <a14:foregroundMark x1="79004" y1="32422" x2="76660" y2="33301"/>
                        <a14:foregroundMark x1="77051" y1="25684" x2="73730" y2="31055"/>
                        <a14:foregroundMark x1="72168" y1="20117" x2="71777" y2="238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627980">
            <a:off x="443594" y="3085663"/>
            <a:ext cx="3080863" cy="3080863"/>
          </a:xfrm>
          <a:prstGeom prst="rect">
            <a:avLst/>
          </a:prstGeom>
        </p:spPr>
      </p:pic>
      <p:pic>
        <p:nvPicPr>
          <p:cNvPr id="11" name="圖片 10" descr="一張含有 無脊椎動物, 甲殼綱動物, 海鮮, 螃蟹 的圖片&#10;&#10;AI 產生的內容可能不正確。">
            <a:extLst>
              <a:ext uri="{FF2B5EF4-FFF2-40B4-BE49-F238E27FC236}">
                <a16:creationId xmlns:a16="http://schemas.microsoft.com/office/drawing/2014/main" id="{B85C1525-6EB1-5662-1C78-7A33D1BDAE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11328" y1="49512" x2="14844" y2="52930"/>
                        <a14:foregroundMark x1="16895" y1="54492" x2="18262" y2="54980"/>
                        <a14:foregroundMark x1="60449" y1="31152" x2="61816" y2="31445"/>
                        <a14:foregroundMark x1="40820" y1="31348" x2="39160" y2="32227"/>
                        <a14:foregroundMark x1="88965" y1="49805" x2="87012" y2="53711"/>
                        <a14:foregroundMark x1="84082" y1="55078" x2="83398" y2="566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40659">
            <a:off x="7976809" y="4714113"/>
            <a:ext cx="1687957" cy="1687957"/>
          </a:xfrm>
          <a:prstGeom prst="rect">
            <a:avLst/>
          </a:prstGeom>
        </p:spPr>
      </p:pic>
      <p:pic>
        <p:nvPicPr>
          <p:cNvPr id="12" name="圖片 11" descr="一張含有 無脊椎動物, 海洋無脊椎動物, 水母, 生物發光 的圖片&#10;&#10;AI 產生的內容可能不正確。">
            <a:extLst>
              <a:ext uri="{FF2B5EF4-FFF2-40B4-BE49-F238E27FC236}">
                <a16:creationId xmlns:a16="http://schemas.microsoft.com/office/drawing/2014/main" id="{1EFEBFE0-67F7-465C-4B03-838E1F9E59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38477">
            <a:off x="3491835" y="4212179"/>
            <a:ext cx="2509341" cy="2509341"/>
          </a:xfrm>
          <a:prstGeom prst="rect">
            <a:avLst/>
          </a:prstGeom>
        </p:spPr>
      </p:pic>
      <p:pic>
        <p:nvPicPr>
          <p:cNvPr id="13" name="圖片 12" descr="一張含有 圖畫, 寫生, 微生物, 美工圖案 的圖片&#10;&#10;AI 產生的內容可能不正確。">
            <a:extLst>
              <a:ext uri="{FF2B5EF4-FFF2-40B4-BE49-F238E27FC236}">
                <a16:creationId xmlns:a16="http://schemas.microsoft.com/office/drawing/2014/main" id="{65A45A75-1987-A714-A2C9-C7172D139C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61" b="89941" l="8984" r="89941">
                        <a14:foregroundMark x1="14941" y1="19824" x2="14160" y2="23145"/>
                        <a14:foregroundMark x1="19043" y1="30957" x2="18945" y2="33691"/>
                        <a14:foregroundMark x1="22266" y1="25781" x2="21387" y2="27051"/>
                        <a14:foregroundMark x1="18066" y1="14258" x2="17773" y2="15918"/>
                        <a14:foregroundMark x1="68262" y1="17773" x2="67383" y2="19629"/>
                        <a14:foregroundMark x1="73633" y1="14453" x2="74023" y2="15234"/>
                        <a14:foregroundMark x1="82129" y1="28711" x2="82129" y2="30957"/>
                        <a14:foregroundMark x1="81445" y1="71387" x2="80566" y2="73633"/>
                        <a14:foregroundMark x1="77539" y1="76172" x2="77539" y2="76953"/>
                        <a14:foregroundMark x1="74902" y1="80762" x2="74805" y2="81543"/>
                        <a14:foregroundMark x1="68066" y1="82617" x2="66406" y2="84668"/>
                        <a14:foregroundMark x1="18457" y1="72949" x2="19531" y2="76074"/>
                        <a14:foregroundMark x1="12012" y1="67188" x2="12695" y2="69238"/>
                        <a14:foregroundMark x1="8984" y1="61719" x2="9570" y2="62598"/>
                        <a14:foregroundMark x1="23535" y1="80469" x2="23535" y2="804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5872" y="138200"/>
            <a:ext cx="2308881" cy="230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59107"/>
      </p:ext>
    </p:extLst>
  </p:cSld>
  <p:clrMapOvr>
    <a:masterClrMapping/>
  </p:clrMapOvr>
</p:sld>
</file>

<file path=ppt/theme/theme1.xml><?xml version="1.0" encoding="utf-8"?>
<a:theme xmlns:a="http://schemas.openxmlformats.org/drawingml/2006/main" name="小水滴">
  <a:themeElements>
    <a:clrScheme name="小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小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小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小水滴</Template>
  <TotalTime>1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4" baseType="lpstr">
      <vt:lpstr>Arial</vt:lpstr>
      <vt:lpstr>Tw Cen MT</vt:lpstr>
      <vt:lpstr>小水滴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2</cp:revision>
  <dcterms:created xsi:type="dcterms:W3CDTF">2026-01-15T12:39:25Z</dcterms:created>
  <dcterms:modified xsi:type="dcterms:W3CDTF">2026-01-15T12:47:18Z</dcterms:modified>
</cp:coreProperties>
</file>