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60"/>
  </p:normalViewPr>
  <p:slideViewPr>
    <p:cSldViewPr snapToGrid="0">
      <p:cViewPr varScale="1">
        <p:scale>
          <a:sx n="95" d="100"/>
          <a:sy n="95" d="100"/>
        </p:scale>
        <p:origin x="8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CB8A858-FF6E-089F-419F-0CCEE3F40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EC7F113-A900-C00F-D479-A1A5CC6BC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65BDCA7-6829-7526-83CD-30BEED5F4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9BB6D6A-BBCC-4872-A20F-3F6E45D9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DB5F77D-EECE-0B82-9283-4BB59C1AB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6725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1CFAD33-C13D-6E5D-C3F0-3E6F387E1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C09E607-9661-1C15-14A2-D833E49A16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A943526-533F-74BC-F355-72E55A41D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C7297DB-1177-8C21-596F-740E7697F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3EB7D30-599E-55E1-8D04-926897599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3222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B4BD3C64-02E8-BADC-4623-11B602CEC4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1557D5C-9260-2EFE-7A4B-C82BDB181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6EE9537-3519-9CFC-78EC-9021EF633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A8B8A07-ECD9-457D-67A6-A39421ED2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2F0D389-045D-39B4-2AA0-ECDE4474C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5260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E3A064-EC14-DE44-E105-ACFF04322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6FA8642-0DC3-B5AA-A8F5-0820BFC34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A20370F-16F1-8581-3CD1-000C0D397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AC911B7-FA96-41E2-F3C2-ABDB6E5DC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598636F-C7FC-45B1-2473-FA3956717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8192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FAEDE02-E5AE-53C1-AA68-3A868DED5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C878D73-2742-194C-543D-01A2FFD26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764A48B-55B4-602F-D5BC-69E4BD8D4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F8C9056-24D8-5EBE-0983-DD18982BF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5C6D14-3B7A-D3B2-1A48-2C0077B27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2465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74799C2-31F0-A895-B475-61CA2E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B66C9B9-41AF-BA7B-FA3E-5136A2985B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C3A54A2-11F3-F5BD-401D-785E77E1FA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A6720B0A-97FA-B2CE-E93B-FDC9A702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21653AB-751D-7016-7A7A-3FBB7C296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5D11AB7-5720-5388-BCE1-ECA518FAB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812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F8EF6FD-8EDD-F2EA-DFB7-7123CFAE9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957B577-2743-9C90-A73D-66AC2F74E6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35135FF-A004-20CF-B599-07D2705B7A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F3ACA51D-E495-910A-D458-AF84EB430B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9312009-74DB-8156-3F80-8346CA4610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A3C77EFD-C67D-15C2-D5BC-5198A6A3C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86F2D1D0-9B2F-E71C-2A26-79A533993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CE631200-635F-28E8-0503-669BBA408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968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DA36503-1BC5-1B92-52B5-81DB598A6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6405A817-9CDA-2120-57AD-7B0318F69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124AC94-DCCA-A245-F4BD-6047DC64C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472512D0-92C6-4C4A-F79A-973E98449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8354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14A84312-D298-2DDA-1E6C-949BC32E6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A99B98BF-F7DC-1C6F-EDC2-784062E31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8954E65-1C83-8FAC-354D-AC56FF84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1406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21CB89-6323-8E5D-43B3-8565B8D5B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EF456D7-4E35-6498-4F1B-C3CA62F783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1582615F-C743-0B43-2236-D13B5D2849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C0FAB8A6-0FC2-F8E6-BFFC-5993984D1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E2CE3AC-970E-4CF3-C61A-343E57BF2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BA3E4C1-0B1A-F5AD-3E2B-7DEC04DDF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1825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B90F4BF-A0A0-2A00-FAD0-6FBBBB022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14DEFEBF-F13A-057F-D404-0E64035C4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FA2A4DE-0F56-52DF-5820-9F030B2B6A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08C1F37-2B70-9E86-50C3-9B7F3386C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69EF45E-D431-9F62-F8F9-F9C19B083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0EE6258-BA7B-84A6-BCFB-6D964D051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8304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51A253B2-EBCD-0CD4-52B1-5A21BC4B9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A5D52D0-8576-A585-6884-EBDFDFC611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0812C10-A480-95D3-7153-6B4833C625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A5CF90-D94D-4FAF-9D8B-BDF04EA80CFD}" type="datetimeFigureOut">
              <a:rPr lang="zh-TW" altLang="en-US" smtClean="0"/>
              <a:t>2026/2/10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9D1BFD9-CA02-7483-04C5-AA1ECEE1FB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95C8292-1B28-D786-5F80-0244B8744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6774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圓角 3">
            <a:extLst>
              <a:ext uri="{FF2B5EF4-FFF2-40B4-BE49-F238E27FC236}">
                <a16:creationId xmlns:a16="http://schemas.microsoft.com/office/drawing/2014/main" id="{7C0428B1-94D5-6157-6727-9CFBEB96B25F}"/>
              </a:ext>
            </a:extLst>
          </p:cNvPr>
          <p:cNvSpPr/>
          <p:nvPr/>
        </p:nvSpPr>
        <p:spPr>
          <a:xfrm>
            <a:off x="4940451" y="1624592"/>
            <a:ext cx="2060328" cy="55821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開始挑戰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3980318E-B9EB-25E5-2A70-10B7212C0080}"/>
              </a:ext>
            </a:extLst>
          </p:cNvPr>
          <p:cNvSpPr/>
          <p:nvPr/>
        </p:nvSpPr>
        <p:spPr>
          <a:xfrm>
            <a:off x="7079741" y="2588383"/>
            <a:ext cx="1640632" cy="558210"/>
          </a:xfrm>
          <a:prstGeom prst="round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安平古堡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2598713-2DE0-2269-C86B-5F5D4BA1F1F5}"/>
              </a:ext>
            </a:extLst>
          </p:cNvPr>
          <p:cNvSpPr/>
          <p:nvPr/>
        </p:nvSpPr>
        <p:spPr>
          <a:xfrm>
            <a:off x="5150299" y="2588383"/>
            <a:ext cx="1640632" cy="558210"/>
          </a:xfrm>
          <a:prstGeom prst="round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億載金城</a:t>
            </a: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BCD43F26-173A-9D78-D1C6-26144EC2476D}"/>
              </a:ext>
            </a:extLst>
          </p:cNvPr>
          <p:cNvSpPr/>
          <p:nvPr/>
        </p:nvSpPr>
        <p:spPr>
          <a:xfrm>
            <a:off x="3220857" y="2588383"/>
            <a:ext cx="1640632" cy="558210"/>
          </a:xfrm>
          <a:prstGeom prst="round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紅毛城</a:t>
            </a: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1AB71EB4-638E-1A4C-1F30-C5070D7A3E3A}"/>
              </a:ext>
            </a:extLst>
          </p:cNvPr>
          <p:cNvSpPr/>
          <p:nvPr/>
        </p:nvSpPr>
        <p:spPr>
          <a:xfrm>
            <a:off x="5150299" y="3455080"/>
            <a:ext cx="1640632" cy="558210"/>
          </a:xfrm>
          <a:prstGeom prst="roundRect">
            <a:avLst/>
          </a:prstGeom>
          <a:solidFill>
            <a:srgbClr val="FF99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再試一次</a:t>
            </a: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86219FBD-F089-9208-F9C1-8977271FD28E}"/>
              </a:ext>
            </a:extLst>
          </p:cNvPr>
          <p:cNvSpPr/>
          <p:nvPr/>
        </p:nvSpPr>
        <p:spPr>
          <a:xfrm>
            <a:off x="5150299" y="4321777"/>
            <a:ext cx="1640632" cy="55821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結束</a:t>
            </a:r>
          </a:p>
        </p:txBody>
      </p:sp>
    </p:spTree>
    <p:extLst>
      <p:ext uri="{BB962C8B-B14F-4D97-AF65-F5344CB8AC3E}">
        <p14:creationId xmlns:p14="http://schemas.microsoft.com/office/powerpoint/2010/main" val="782776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</TotalTime>
  <Words>11</Words>
  <Application>Microsoft Office PowerPoint</Application>
  <PresentationFormat>寬螢幕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微軟正黑體</vt:lpstr>
      <vt:lpstr>Aptos</vt:lpstr>
      <vt:lpstr>Aptos Display</vt:lpstr>
      <vt:lpstr>Arial</vt:lpstr>
      <vt:lpstr>Office 佈景主題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User</cp:lastModifiedBy>
  <cp:revision>3</cp:revision>
  <dcterms:created xsi:type="dcterms:W3CDTF">2026-01-31T01:34:37Z</dcterms:created>
  <dcterms:modified xsi:type="dcterms:W3CDTF">2026-02-10T13:34:37Z</dcterms:modified>
</cp:coreProperties>
</file>