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95" d="100"/>
          <a:sy n="95" d="100"/>
        </p:scale>
        <p:origin x="8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7D7774-405C-2D3C-CA58-39C9076E7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950C1AE-0786-3F46-E1E5-C3D360D9C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131EB0E-76A4-C212-267C-C2319FE8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736E9AB-94F3-D239-B95F-0FD64587C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3E47570-E949-044B-9190-D15CF4DAF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257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F4EE9F-3C02-3C3C-82B8-93BC30A4C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CBC7B8E-E117-D054-1232-4957F813BF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4A158C7-7CE5-C1F3-2521-CAB874C4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3FF7066-994B-8A12-6D8A-1C3DFC639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094793E-7529-1054-9B86-B5299941E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9196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FB46D86-B09E-85E7-FBB3-FD47274D66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4F4698E-A140-9BB7-9CD9-9C7A7BC17E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909B50B-82AA-26CE-6519-B4433D6B5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8A3001-E166-DF4D-8230-B0D541236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AEC36CF-5A90-14FC-B3B7-66D8AF8EF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115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EE45081-9D49-9C53-D867-09FF7006C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911" y="1852423"/>
            <a:ext cx="7028329" cy="625732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4E53BB9-893E-C4F3-CAED-49758F3F3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4922" y="2478155"/>
            <a:ext cx="5327374" cy="227382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BCE15D4-FB89-A012-FDD2-E267AA5C7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E6C4EC0-C41B-9C92-4FD4-A15BFE67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159F696-B337-6946-F70C-C0D915B58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244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D18399-EFEC-D4AA-7119-61C0CC798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0BA58FF-531F-68F9-F3A4-BF0D20828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32326F0-693F-2BC9-0706-498F25F1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0084C9F-09ED-8ECA-0182-C96C5B729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BFB5630-4B36-21E4-197C-98B444A5E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5554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7FCA1B-FFA7-1FCA-F5EB-25E2377CC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6E8CBC1-DE38-4536-C53C-451BDA37E8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3D51359-B398-175F-541A-68C20C001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B800500-11A2-F489-95BD-B1972DF62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D9622A1-833B-97A4-82DF-AB0DC9B18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61558C3-98C2-8551-4C96-029CF166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439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2D9561-DD50-1897-5A42-7D2B675E0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867941C-E670-2C4A-C39A-34B65216EA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1E93E1C-9F90-08F4-FBB3-815511B56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71F1A18-3F86-ACD2-EB5F-4280E65FA6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4FD8078A-BCD1-74D5-F0CA-3862A95FFD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CC588710-D6D1-0D76-37C6-29060A122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DE4D1D5A-EE5F-093F-AFD8-C47B43662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A8D5042-969B-C1B8-FC24-F6340EDFD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092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FDAADC-64D1-8BB0-B45A-EFBAC0F4E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3485ADF-1F83-7A1C-FE4B-2FF62D79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9892D5C-9F93-7768-879D-8DF5E033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556809C-1AFF-BBE3-00FE-3DF6F7BB5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988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AF926B8-6E6A-28F9-D34A-CB544F546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3447B6D1-ED48-75C0-B9B7-BED336D9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BCA3E9A-86C6-A480-0B90-752B2013E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140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F90101-090D-84E2-D719-F519AD659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5FEE228-8FCC-263E-50DC-0301E1ACD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A0B5130-01E2-F58C-1043-326710898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B0A243C-7038-8065-6761-AE2CF020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758D541-5E61-14EA-6776-8AD2D580C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5FB740B-4D99-89A5-2F41-20D904310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25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AAF3DD-438E-33EE-72F0-7F69652FC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6C0B33F-524A-6C67-DEF2-8BE3FAD87A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86357A6-730F-E423-C6C4-58832A058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31FC724-B8F7-4D38-58E0-3790ADB4B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160343A-F2A9-C04F-5B04-00F8EBB7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001B24F-9677-2093-17DF-208F76328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287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67917F35-57AE-018E-FA22-2D16718BD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911" y="1994452"/>
            <a:ext cx="7028329" cy="573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58C6B6-446E-8DD3-CFB0-3B612D42B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08174" y="2690190"/>
            <a:ext cx="5327374" cy="22738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FAF412-0F31-42CA-EB66-06542C4F8A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33AF5F-62DF-42B6-B6A5-D4C1C43B9CEE}" type="datetimeFigureOut">
              <a:rPr lang="zh-TW" altLang="en-US" smtClean="0"/>
              <a:t>2026/2/9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30B2407-1541-983B-5A23-DF7A9F424D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FF5B01-C1EC-1B91-35B0-7DE112ACB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21A1F-062A-4117-9DF3-1DF6CEEE89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353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>
              <a:lumMod val="50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374FEE2-B5AC-3E11-D23E-5475D04395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2">
                    <a:lumMod val="50000"/>
                  </a:schemeClr>
                </a:solidFill>
              </a:rPr>
              <a:t>星座研究報告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A0F53E1-2ED3-43FD-5265-F69ACE796E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研究員：王小華</a:t>
            </a:r>
          </a:p>
        </p:txBody>
      </p:sp>
    </p:spTree>
    <p:extLst>
      <p:ext uri="{BB962C8B-B14F-4D97-AF65-F5344CB8AC3E}">
        <p14:creationId xmlns:p14="http://schemas.microsoft.com/office/powerpoint/2010/main" val="1298416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7DA7EE-450D-6D44-9DE5-A219BF1C1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雙魚座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1562E4C-9F98-9546-EB8E-9842C8528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感性豐富、同理心強</a:t>
            </a:r>
          </a:p>
          <a:p>
            <a:r>
              <a:rPr lang="zh-TW" altLang="en-US" dirty="0"/>
              <a:t>想像力高、富創意</a:t>
            </a:r>
          </a:p>
          <a:p>
            <a:r>
              <a:rPr lang="zh-TW" altLang="en-US" dirty="0"/>
              <a:t>個性溫柔、容易心軟</a:t>
            </a:r>
          </a:p>
          <a:p>
            <a:r>
              <a:rPr lang="zh-TW" altLang="en-US" dirty="0"/>
              <a:t>情緒敏感、受氛圍影響</a:t>
            </a:r>
          </a:p>
          <a:p>
            <a:r>
              <a:rPr lang="zh-TW" altLang="en-US" dirty="0"/>
              <a:t>浪漫重感情、為人付出</a:t>
            </a:r>
          </a:p>
        </p:txBody>
      </p:sp>
    </p:spTree>
    <p:extLst>
      <p:ext uri="{BB962C8B-B14F-4D97-AF65-F5344CB8AC3E}">
        <p14:creationId xmlns:p14="http://schemas.microsoft.com/office/powerpoint/2010/main" val="1763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3CC66B-53DB-3285-0B21-2172059BE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牡羊座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B0C68B6-409D-E94E-1ADB-5B3A556E0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行動力強，想到就做</a:t>
            </a:r>
          </a:p>
          <a:p>
            <a:r>
              <a:rPr lang="zh-TW" altLang="en-US" dirty="0"/>
              <a:t>個性直率，不喜歡拐彎抹角</a:t>
            </a:r>
          </a:p>
          <a:p>
            <a:r>
              <a:rPr lang="zh-TW" altLang="en-US" dirty="0"/>
              <a:t>熱情外向，喜歡帶頭行動</a:t>
            </a:r>
          </a:p>
          <a:p>
            <a:r>
              <a:rPr lang="zh-TW" altLang="en-US" dirty="0"/>
              <a:t>有競爭心，勇於接受挑戰</a:t>
            </a:r>
          </a:p>
          <a:p>
            <a:r>
              <a:rPr lang="zh-TW" altLang="en-US" dirty="0"/>
              <a:t>有時衝動，做事較急</a:t>
            </a:r>
          </a:p>
        </p:txBody>
      </p:sp>
    </p:spTree>
    <p:extLst>
      <p:ext uri="{BB962C8B-B14F-4D97-AF65-F5344CB8AC3E}">
        <p14:creationId xmlns:p14="http://schemas.microsoft.com/office/powerpoint/2010/main" val="3886904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E51530-AC37-088D-8D1C-85273089C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金牛座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AA751D5-6DB4-6654-D158-A9D21BFFC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務實穩重，重視安全感</a:t>
            </a:r>
          </a:p>
          <a:p>
            <a:r>
              <a:rPr lang="zh-TW" altLang="en-US" dirty="0"/>
              <a:t>有耐心，做事踏實不急躁</a:t>
            </a:r>
          </a:p>
          <a:p>
            <a:r>
              <a:rPr lang="zh-TW" altLang="en-US" dirty="0"/>
              <a:t>重視物質與生活品質</a:t>
            </a:r>
          </a:p>
          <a:p>
            <a:r>
              <a:rPr lang="zh-TW" altLang="en-US" dirty="0"/>
              <a:t>固執己見，不易改變想法</a:t>
            </a:r>
          </a:p>
          <a:p>
            <a:r>
              <a:rPr lang="zh-TW" altLang="en-US" dirty="0"/>
              <a:t>對喜歡的人事物很專一</a:t>
            </a:r>
          </a:p>
        </p:txBody>
      </p:sp>
    </p:spTree>
    <p:extLst>
      <p:ext uri="{BB962C8B-B14F-4D97-AF65-F5344CB8AC3E}">
        <p14:creationId xmlns:p14="http://schemas.microsoft.com/office/powerpoint/2010/main" val="1337792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98</Words>
  <Application>Microsoft Office PowerPoint</Application>
  <PresentationFormat>寬螢幕</PresentationFormat>
  <Paragraphs>20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8" baseType="lpstr">
      <vt:lpstr>微軟正黑體</vt:lpstr>
      <vt:lpstr>Aptos</vt:lpstr>
      <vt:lpstr>Arial</vt:lpstr>
      <vt:lpstr>Office 佈景主題</vt:lpstr>
      <vt:lpstr>星座研究報告</vt:lpstr>
      <vt:lpstr>雙魚座</vt:lpstr>
      <vt:lpstr>牡羊座</vt:lpstr>
      <vt:lpstr>金牛座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4</cp:revision>
  <dcterms:created xsi:type="dcterms:W3CDTF">2026-02-08T16:00:29Z</dcterms:created>
  <dcterms:modified xsi:type="dcterms:W3CDTF">2026-02-08T17:09:49Z</dcterms:modified>
</cp:coreProperties>
</file>