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7" r:id="rId5"/>
    <p:sldId id="258" r:id="rId6"/>
    <p:sldId id="259" r:id="rId7"/>
    <p:sldId id="260" r:id="rId8"/>
    <p:sldId id="261" r:id="rId9"/>
    <p:sldId id="266" r:id="rId10"/>
    <p:sldId id="263" r:id="rId11"/>
    <p:sldId id="264" r:id="rId12"/>
    <p:sldId id="265" r:id="rId13"/>
    <p:sldId id="267" r:id="rId14"/>
    <p:sldId id="268" r:id="rId15"/>
    <p:sldId id="270" r:id="rId16"/>
    <p:sldId id="269" r:id="rId17"/>
    <p:sldId id="271" r:id="rId18"/>
    <p:sldId id="274" r:id="rId19"/>
  </p:sldIdLst>
  <p:sldSz cx="12192000" cy="6858000"/>
  <p:notesSz cx="6858000" cy="9144000"/>
  <p:defaultTextStyle>
    <a:defPPr rtl="0"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4" autoAdjust="0"/>
    <p:restoredTop sz="94616" autoAdjust="0"/>
  </p:normalViewPr>
  <p:slideViewPr>
    <p:cSldViewPr snapToGrid="0">
      <p:cViewPr varScale="1">
        <p:scale>
          <a:sx n="66" d="100"/>
          <a:sy n="66" d="100"/>
        </p:scale>
        <p:origin x="422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58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zh-TW" sz="1200"/>
            </a:lvl1pPr>
          </a:lstStyle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zh-TW" sz="1200"/>
            </a:lvl1pPr>
          </a:lstStyle>
          <a:p>
            <a:pPr rtl="0"/>
            <a:fld id="{43C52775-55C3-4D08-B777-A9FCF5F319A0}" type="datetime1">
              <a:rPr lang="zh-TW" altLang="en-US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2026/6/23 Tue</a:t>
            </a:fld>
            <a:endParaRPr lang="zh-TW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zh-TW" sz="1200"/>
            </a:lvl1pPr>
          </a:lstStyle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zh-TW" sz="1200"/>
            </a:lvl1pPr>
          </a:lstStyle>
          <a:p>
            <a:pPr rtl="0"/>
            <a:fld id="{FE037FB0-595B-40EF-A0BA-20862A72C3E0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‹#›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543475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zh-TW" sz="12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zh-TW" sz="12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82FD982-C371-4899-8236-4D507A425C75}" type="datetime1">
              <a:rPr lang="zh-TW" altLang="en-US" noProof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2026/6/23 Tue</a:t>
            </a:fld>
            <a:endPara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zh-TW"/>
            </a:defPPr>
          </a:lstStyle>
          <a:p>
            <a:pPr rt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zh-TW"/>
            </a:def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zh-TW" sz="12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zh-TW" sz="12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94165F4-379C-44F2-8E89-DB43904FE854}" type="slidenum">
              <a:rPr lang="en-US" altLang="zh-TW" noProof="0" smtClean="0"/>
              <a:pPr/>
              <a:t>‹#›</a:t>
            </a:fld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348656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 dirty="0"/>
              <a:t>注意：若要變更此投影片上的影像，請選取該影像並將它刪除。然後按一下預留位置中的 </a:t>
            </a:r>
            <a:r>
              <a:rPr lang="en-US" altLang="zh-TW" dirty="0"/>
              <a:t>[</a:t>
            </a:r>
            <a:r>
              <a:rPr lang="zh-TW" altLang="en-US" dirty="0"/>
              <a:t>圖片</a:t>
            </a:r>
            <a:r>
              <a:rPr lang="en-US" altLang="zh-TW" dirty="0"/>
              <a:t>] </a:t>
            </a:r>
            <a:r>
              <a:rPr lang="zh-TW" altLang="en-US" dirty="0"/>
              <a:t>圖示</a:t>
            </a:r>
          </a:p>
          <a:p>
            <a:pPr rtl="0"/>
            <a:r>
              <a:rPr lang="zh-TW" altLang="en-US" dirty="0"/>
              <a:t>以插入您自己的影像。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992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10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5951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11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0132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12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8338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13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3841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14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4960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039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注意：若要變更此投影片上的影像，請選取該影像並將它刪除。然後按一下預留位置中的 </a:t>
            </a:r>
            <a:r>
              <a:rPr lang="en-US" altLang="zh-TW"/>
              <a:t>[</a:t>
            </a:r>
            <a:r>
              <a:rPr lang="zh-TW" altLang="en-US"/>
              <a:t>圖片</a:t>
            </a:r>
            <a:r>
              <a:rPr lang="en-US" altLang="zh-TW"/>
              <a:t>] </a:t>
            </a:r>
            <a:r>
              <a:rPr lang="zh-TW" altLang="en-US"/>
              <a:t>圖示</a:t>
            </a:r>
          </a:p>
          <a:p>
            <a:pPr rtl="0"/>
            <a:r>
              <a:rPr lang="zh-TW" altLang="en-US"/>
              <a:t>以插入您自己的影像。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824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注意：若要變更此投影片上的影像，請選取該影像並將它刪除。然後按一下預留位置中的 </a:t>
            </a:r>
            <a:r>
              <a:rPr lang="en-US" altLang="zh-TW"/>
              <a:t>[</a:t>
            </a:r>
            <a:r>
              <a:rPr lang="zh-TW" altLang="en-US"/>
              <a:t>圖片</a:t>
            </a:r>
            <a:r>
              <a:rPr lang="en-US" altLang="zh-TW"/>
              <a:t>] </a:t>
            </a:r>
            <a:r>
              <a:rPr lang="zh-TW" altLang="en-US"/>
              <a:t>圖示</a:t>
            </a:r>
          </a:p>
          <a:p>
            <a:pPr rtl="0"/>
            <a:r>
              <a:rPr lang="zh-TW" altLang="en-US"/>
              <a:t>以插入您自己的影像。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2776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注意：若要變更此投影片上的影像，請選取該影像並將它刪除。然後按一下預留位置中的 </a:t>
            </a:r>
            <a:r>
              <a:rPr lang="en-US" altLang="zh-TW"/>
              <a:t>[</a:t>
            </a:r>
            <a:r>
              <a:rPr lang="zh-TW" altLang="en-US"/>
              <a:t>圖片</a:t>
            </a:r>
            <a:r>
              <a:rPr lang="en-US" altLang="zh-TW"/>
              <a:t>] </a:t>
            </a:r>
            <a:r>
              <a:rPr lang="zh-TW" altLang="en-US"/>
              <a:t>圖示</a:t>
            </a:r>
          </a:p>
          <a:p>
            <a:pPr rtl="0"/>
            <a:r>
              <a:rPr lang="zh-TW" altLang="en-US"/>
              <a:t>以插入您自己的影像。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0950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注意：若要變更此投影片上的影像，請選取該影像並將它刪除。然後按一下預留位置中的 </a:t>
            </a:r>
            <a:r>
              <a:rPr lang="en-US" altLang="zh-TW"/>
              <a:t>[</a:t>
            </a:r>
            <a:r>
              <a:rPr lang="zh-TW" altLang="en-US"/>
              <a:t>圖片</a:t>
            </a:r>
            <a:r>
              <a:rPr lang="en-US" altLang="zh-TW"/>
              <a:t>] </a:t>
            </a:r>
            <a:r>
              <a:rPr lang="zh-TW" altLang="en-US"/>
              <a:t>圖示</a:t>
            </a:r>
          </a:p>
          <a:p>
            <a:pPr rtl="0"/>
            <a:r>
              <a:rPr lang="zh-TW" altLang="en-US"/>
              <a:t>以插入您自己的影像。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4165F4-379C-44F2-8E89-DB43904FE854}" type="slidenum">
              <a:rPr lang="en-US" altLang="zh-TW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0442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6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4388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7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54501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8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4192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altLang="zh-TW" smtClean="0"/>
              <a:pPr/>
              <a:t>9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8792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rtlCol="0" anchor="b">
            <a:normAutofit/>
          </a:bodyPr>
          <a:lstStyle>
            <a:lvl1pPr algn="l">
              <a:defRPr lang="zh-TW" sz="6600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 rtlCol="0"/>
          <a:lstStyle>
            <a:lvl1pPr marL="0" indent="0" algn="l">
              <a:buNone/>
              <a:defRPr lang="zh-TW"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lang="zh-TW" sz="2000"/>
            </a:lvl2pPr>
            <a:lvl3pPr marL="914400" indent="0" algn="ctr">
              <a:buNone/>
              <a:defRPr lang="zh-TW" sz="1800"/>
            </a:lvl3pPr>
            <a:lvl4pPr marL="1371600" indent="0" algn="ctr">
              <a:buNone/>
              <a:defRPr lang="zh-TW" sz="1600"/>
            </a:lvl4pPr>
            <a:lvl5pPr marL="1828800" indent="0" algn="ctr">
              <a:buNone/>
              <a:defRPr lang="zh-TW" sz="1600"/>
            </a:lvl5pPr>
            <a:lvl6pPr marL="2286000" indent="0" algn="ctr">
              <a:buNone/>
              <a:defRPr lang="zh-TW" sz="1600"/>
            </a:lvl6pPr>
            <a:lvl7pPr marL="2743200" indent="0" algn="ctr">
              <a:buNone/>
              <a:defRPr lang="zh-TW" sz="1600"/>
            </a:lvl7pPr>
            <a:lvl8pPr marL="3200400" indent="0" algn="ctr">
              <a:buNone/>
              <a:defRPr lang="zh-TW" sz="1600"/>
            </a:lvl8pPr>
            <a:lvl9pPr marL="3657600" indent="0" algn="ctr">
              <a:buNone/>
              <a:defRPr lang="zh-TW" sz="1600"/>
            </a:lvl9pPr>
          </a:lstStyle>
          <a:p>
            <a:pPr rtl="0"/>
            <a:r>
              <a:rPr lang="zh-TW" altLang="en-US"/>
              <a:t>按一下以編輯母片子標題樣式</a:t>
            </a:r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1999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E23D07B-C52E-40BB-9774-ED1DCC090811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1035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>
              <a:defRPr lang="zh-TW" sz="4800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 rtlCol="0"/>
          <a:lstStyle>
            <a:lvl1pPr marL="0" indent="0">
              <a:buNone/>
              <a:defRPr lang="zh-TW"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lang="zh-TW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zh-TW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B99184B9-AEE5-4B23-89B1-3FF470275EBC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09C03C58-465B-42F2-8BA3-01664A6B69B6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9983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手繪多邊形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88A38C3-28D8-4518-AA82-413447D4BD62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9784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手繪多邊形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lang="zh-TW" sz="2400" b="0" baseline="0">
                <a:solidFill>
                  <a:schemeClr val="accent1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2000" b="1"/>
            </a:lvl2pPr>
            <a:lvl3pPr marL="914400" indent="0">
              <a:buNone/>
              <a:defRPr lang="zh-TW" sz="1800" b="1"/>
            </a:lvl3pPr>
            <a:lvl4pPr marL="1371600" indent="0">
              <a:buNone/>
              <a:defRPr lang="zh-TW" sz="1600" b="1"/>
            </a:lvl4pPr>
            <a:lvl5pPr marL="1828800" indent="0">
              <a:buNone/>
              <a:defRPr lang="zh-TW" sz="1600" b="1"/>
            </a:lvl5pPr>
            <a:lvl6pPr marL="2286000" indent="0">
              <a:buNone/>
              <a:defRPr lang="zh-TW" sz="1600" b="1"/>
            </a:lvl6pPr>
            <a:lvl7pPr marL="2743200" indent="0">
              <a:buNone/>
              <a:defRPr lang="zh-TW" sz="1600" b="1"/>
            </a:lvl7pPr>
            <a:lvl8pPr marL="3200400" indent="0">
              <a:buNone/>
              <a:defRPr lang="zh-TW" sz="1600" b="1"/>
            </a:lvl8pPr>
            <a:lvl9pPr marL="3657600" indent="0">
              <a:buNone/>
              <a:defRPr lang="zh-TW" sz="16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lang="zh-TW" sz="2400" b="0" baseline="0">
                <a:solidFill>
                  <a:schemeClr val="accent1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2000" b="1"/>
            </a:lvl2pPr>
            <a:lvl3pPr marL="914400" indent="0">
              <a:buNone/>
              <a:defRPr lang="zh-TW" sz="1800" b="1"/>
            </a:lvl3pPr>
            <a:lvl4pPr marL="1371600" indent="0">
              <a:buNone/>
              <a:defRPr lang="zh-TW" sz="1600" b="1"/>
            </a:lvl4pPr>
            <a:lvl5pPr marL="1828800" indent="0">
              <a:buNone/>
              <a:defRPr lang="zh-TW" sz="1600" b="1"/>
            </a:lvl5pPr>
            <a:lvl6pPr marL="2286000" indent="0">
              <a:buNone/>
              <a:defRPr lang="zh-TW" sz="1600" b="1"/>
            </a:lvl6pPr>
            <a:lvl7pPr marL="2743200" indent="0">
              <a:buNone/>
              <a:defRPr lang="zh-TW" sz="1600" b="1"/>
            </a:lvl7pPr>
            <a:lvl8pPr marL="3200400" indent="0">
              <a:buNone/>
              <a:defRPr lang="zh-TW" sz="1600" b="1"/>
            </a:lvl8pPr>
            <a:lvl9pPr marL="3657600" indent="0">
              <a:buNone/>
              <a:defRPr lang="zh-TW" sz="16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CF7FD7D7-B50D-4D94-9ADC-9D2448912106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1669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15CE3C4-A879-47D6-A7D3-5D32B566898B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0383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 noProof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EE13FDAC-D35B-4A74-9521-33473CC8052C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09C03C58-465B-42F2-8BA3-01664A6B69B6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5760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樹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 noProof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00B5DA04-3FEB-41BB-BB32-8B227A7D4351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fld id="{09C03C58-465B-42F2-8BA3-01664A6B69B6}" type="slidenum">
              <a:rPr lang="en-US" altLang="zh-TW" noProof="0" smtClean="0"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5946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手繪多邊形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lang="zh-TW" sz="32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 rtlCol="0">
            <a:normAutofit/>
          </a:bodyPr>
          <a:lstStyle>
            <a:lvl1pPr marL="0" indent="0">
              <a:buNone/>
              <a:defRPr lang="zh-TW" sz="18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1400"/>
            </a:lvl2pPr>
            <a:lvl3pPr marL="914400" indent="0">
              <a:buNone/>
              <a:defRPr lang="zh-TW" sz="1200"/>
            </a:lvl3pPr>
            <a:lvl4pPr marL="1371600" indent="0">
              <a:buNone/>
              <a:defRPr lang="zh-TW" sz="1000"/>
            </a:lvl4pPr>
            <a:lvl5pPr marL="1828800" indent="0">
              <a:buNone/>
              <a:defRPr lang="zh-TW" sz="1000"/>
            </a:lvl5pPr>
            <a:lvl6pPr marL="2286000" indent="0">
              <a:buNone/>
              <a:defRPr lang="zh-TW" sz="1000"/>
            </a:lvl6pPr>
            <a:lvl7pPr marL="2743200" indent="0">
              <a:buNone/>
              <a:defRPr lang="zh-TW" sz="1000"/>
            </a:lvl7pPr>
            <a:lvl8pPr marL="3200400" indent="0">
              <a:buNone/>
              <a:defRPr lang="zh-TW" sz="1000"/>
            </a:lvl8pPr>
            <a:lvl9pPr marL="3657600" indent="0">
              <a:buNone/>
              <a:defRPr lang="zh-TW" sz="1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 rtlCol="0">
            <a:normAutofit/>
          </a:bodyPr>
          <a:lstStyle>
            <a:lvl1pPr>
              <a:defRPr lang="zh-TW" sz="20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lang="zh-TW" sz="18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lang="zh-TW" sz="16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lang="zh-TW" sz="14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lang="zh-TW" sz="14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lang="zh-TW" sz="2000"/>
            </a:lvl6pPr>
            <a:lvl7pPr>
              <a:defRPr lang="zh-TW" sz="2000"/>
            </a:lvl7pPr>
            <a:lvl8pPr>
              <a:defRPr lang="zh-TW" sz="2000"/>
            </a:lvl8pPr>
            <a:lvl9pPr>
              <a:defRPr lang="zh-TW" sz="2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574E411-EDA5-418C-9EC1-6F70E5DC60DB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3288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86E5130-9639-4FB8-B50C-5775A96B4DD4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0175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手繪多邊形​​(F)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 rtlCol="0"/>
          <a:lstStyle>
            <a:lvl1pPr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C3DA391-BECF-4F0E-AEE7-969DC8674A77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12319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圖片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277813" y="152400"/>
            <a:ext cx="8102599" cy="6248400"/>
            <a:chOff x="1097557" y="700499"/>
            <a:chExt cx="7498976" cy="5278764"/>
          </a:xfrm>
        </p:grpSpPr>
        <p:grpSp>
          <p:nvGrpSpPr>
            <p:cNvPr id="9" name="群組 8"/>
            <p:cNvGrpSpPr/>
            <p:nvPr/>
          </p:nvGrpSpPr>
          <p:grpSpPr>
            <a:xfrm>
              <a:off x="1097557" y="700499"/>
              <a:ext cx="7498976" cy="5278764"/>
              <a:chOff x="1097557" y="700499"/>
              <a:chExt cx="7498976" cy="5278764"/>
            </a:xfrm>
          </p:grpSpPr>
          <p:sp>
            <p:nvSpPr>
              <p:cNvPr id="11" name="手繪多邊形​​(F) 9"/>
              <p:cNvSpPr>
                <a:spLocks/>
              </p:cNvSpPr>
              <p:nvPr/>
            </p:nvSpPr>
            <p:spPr bwMode="auto">
              <a:xfrm>
                <a:off x="1674812" y="1371600"/>
                <a:ext cx="6348251" cy="3985059"/>
              </a:xfrm>
              <a:custGeom>
                <a:avLst/>
                <a:gdLst>
                  <a:gd name="T0" fmla="*/ 2466 w 2671"/>
                  <a:gd name="T1" fmla="*/ 92 h 1682"/>
                  <a:gd name="T2" fmla="*/ 200 w 2671"/>
                  <a:gd name="T3" fmla="*/ 99 h 1682"/>
                  <a:gd name="T4" fmla="*/ 169 w 2671"/>
                  <a:gd name="T5" fmla="*/ 1583 h 1682"/>
                  <a:gd name="T6" fmla="*/ 2481 w 2671"/>
                  <a:gd name="T7" fmla="*/ 1562 h 1682"/>
                  <a:gd name="T8" fmla="*/ 2466 w 2671"/>
                  <a:gd name="T9" fmla="*/ 92 h 1682"/>
                  <a:gd name="connsiteX0" fmla="*/ 9074 w 9535"/>
                  <a:gd name="connsiteY0" fmla="*/ 447 h 9722"/>
                  <a:gd name="connsiteX1" fmla="*/ 544 w 9535"/>
                  <a:gd name="connsiteY1" fmla="*/ 264 h 9722"/>
                  <a:gd name="connsiteX2" fmla="*/ 475 w 9535"/>
                  <a:gd name="connsiteY2" fmla="*/ 9311 h 9722"/>
                  <a:gd name="connsiteX3" fmla="*/ 9131 w 9535"/>
                  <a:gd name="connsiteY3" fmla="*/ 9187 h 9722"/>
                  <a:gd name="connsiteX4" fmla="*/ 9074 w 9535"/>
                  <a:gd name="connsiteY4" fmla="*/ 447 h 9722"/>
                  <a:gd name="connsiteX0" fmla="*/ 9519 w 10001"/>
                  <a:gd name="connsiteY0" fmla="*/ 986 h 10526"/>
                  <a:gd name="connsiteX1" fmla="*/ 5107 w 10001"/>
                  <a:gd name="connsiteY1" fmla="*/ 519 h 10526"/>
                  <a:gd name="connsiteX2" fmla="*/ 573 w 10001"/>
                  <a:gd name="connsiteY2" fmla="*/ 798 h 10526"/>
                  <a:gd name="connsiteX3" fmla="*/ 500 w 10001"/>
                  <a:gd name="connsiteY3" fmla="*/ 10103 h 10526"/>
                  <a:gd name="connsiteX4" fmla="*/ 9578 w 10001"/>
                  <a:gd name="connsiteY4" fmla="*/ 9976 h 10526"/>
                  <a:gd name="connsiteX5" fmla="*/ 9519 w 10001"/>
                  <a:gd name="connsiteY5" fmla="*/ 986 h 10526"/>
                  <a:gd name="connsiteX0" fmla="*/ 9561 w 10043"/>
                  <a:gd name="connsiteY0" fmla="*/ 870 h 10410"/>
                  <a:gd name="connsiteX1" fmla="*/ 5149 w 10043"/>
                  <a:gd name="connsiteY1" fmla="*/ 403 h 10410"/>
                  <a:gd name="connsiteX2" fmla="*/ 533 w 10043"/>
                  <a:gd name="connsiteY2" fmla="*/ 862 h 10410"/>
                  <a:gd name="connsiteX3" fmla="*/ 542 w 10043"/>
                  <a:gd name="connsiteY3" fmla="*/ 9987 h 10410"/>
                  <a:gd name="connsiteX4" fmla="*/ 9620 w 10043"/>
                  <a:gd name="connsiteY4" fmla="*/ 9860 h 10410"/>
                  <a:gd name="connsiteX5" fmla="*/ 9561 w 10043"/>
                  <a:gd name="connsiteY5" fmla="*/ 870 h 10410"/>
                  <a:gd name="connsiteX0" fmla="*/ 9572 w 10054"/>
                  <a:gd name="connsiteY0" fmla="*/ 835 h 10375"/>
                  <a:gd name="connsiteX1" fmla="*/ 5160 w 10054"/>
                  <a:gd name="connsiteY1" fmla="*/ 368 h 10375"/>
                  <a:gd name="connsiteX2" fmla="*/ 544 w 10054"/>
                  <a:gd name="connsiteY2" fmla="*/ 827 h 10375"/>
                  <a:gd name="connsiteX3" fmla="*/ 553 w 10054"/>
                  <a:gd name="connsiteY3" fmla="*/ 9952 h 10375"/>
                  <a:gd name="connsiteX4" fmla="*/ 9631 w 10054"/>
                  <a:gd name="connsiteY4" fmla="*/ 9825 h 10375"/>
                  <a:gd name="connsiteX5" fmla="*/ 9572 w 10054"/>
                  <a:gd name="connsiteY5" fmla="*/ 835 h 10375"/>
                  <a:gd name="connsiteX0" fmla="*/ 9532 w 10014"/>
                  <a:gd name="connsiteY0" fmla="*/ 835 h 10375"/>
                  <a:gd name="connsiteX1" fmla="*/ 5120 w 10014"/>
                  <a:gd name="connsiteY1" fmla="*/ 368 h 10375"/>
                  <a:gd name="connsiteX2" fmla="*/ 504 w 10014"/>
                  <a:gd name="connsiteY2" fmla="*/ 827 h 10375"/>
                  <a:gd name="connsiteX3" fmla="*/ 513 w 10014"/>
                  <a:gd name="connsiteY3" fmla="*/ 9952 h 10375"/>
                  <a:gd name="connsiteX4" fmla="*/ 9591 w 10014"/>
                  <a:gd name="connsiteY4" fmla="*/ 9825 h 10375"/>
                  <a:gd name="connsiteX5" fmla="*/ 9532 w 10014"/>
                  <a:gd name="connsiteY5" fmla="*/ 835 h 10375"/>
                  <a:gd name="connsiteX0" fmla="*/ 9532 w 10014"/>
                  <a:gd name="connsiteY0" fmla="*/ 653 h 10193"/>
                  <a:gd name="connsiteX1" fmla="*/ 5120 w 10014"/>
                  <a:gd name="connsiteY1" fmla="*/ 186 h 10193"/>
                  <a:gd name="connsiteX2" fmla="*/ 504 w 10014"/>
                  <a:gd name="connsiteY2" fmla="*/ 645 h 10193"/>
                  <a:gd name="connsiteX3" fmla="*/ 513 w 10014"/>
                  <a:gd name="connsiteY3" fmla="*/ 9770 h 10193"/>
                  <a:gd name="connsiteX4" fmla="*/ 9591 w 10014"/>
                  <a:gd name="connsiteY4" fmla="*/ 9643 h 10193"/>
                  <a:gd name="connsiteX5" fmla="*/ 9532 w 10014"/>
                  <a:gd name="connsiteY5" fmla="*/ 653 h 10193"/>
                  <a:gd name="connsiteX0" fmla="*/ 9532 w 10014"/>
                  <a:gd name="connsiteY0" fmla="*/ 579 h 10119"/>
                  <a:gd name="connsiteX1" fmla="*/ 5120 w 10014"/>
                  <a:gd name="connsiteY1" fmla="*/ 112 h 10119"/>
                  <a:gd name="connsiteX2" fmla="*/ 504 w 10014"/>
                  <a:gd name="connsiteY2" fmla="*/ 571 h 10119"/>
                  <a:gd name="connsiteX3" fmla="*/ 513 w 10014"/>
                  <a:gd name="connsiteY3" fmla="*/ 9696 h 10119"/>
                  <a:gd name="connsiteX4" fmla="*/ 9591 w 10014"/>
                  <a:gd name="connsiteY4" fmla="*/ 9569 h 10119"/>
                  <a:gd name="connsiteX5" fmla="*/ 9532 w 10014"/>
                  <a:gd name="connsiteY5" fmla="*/ 579 h 10119"/>
                  <a:gd name="connsiteX0" fmla="*/ 9560 w 10042"/>
                  <a:gd name="connsiteY0" fmla="*/ 783 h 10323"/>
                  <a:gd name="connsiteX1" fmla="*/ 5132 w 10042"/>
                  <a:gd name="connsiteY1" fmla="*/ 521 h 10323"/>
                  <a:gd name="connsiteX2" fmla="*/ 532 w 10042"/>
                  <a:gd name="connsiteY2" fmla="*/ 775 h 10323"/>
                  <a:gd name="connsiteX3" fmla="*/ 541 w 10042"/>
                  <a:gd name="connsiteY3" fmla="*/ 9900 h 10323"/>
                  <a:gd name="connsiteX4" fmla="*/ 9619 w 10042"/>
                  <a:gd name="connsiteY4" fmla="*/ 9773 h 10323"/>
                  <a:gd name="connsiteX5" fmla="*/ 9560 w 10042"/>
                  <a:gd name="connsiteY5" fmla="*/ 783 h 10323"/>
                  <a:gd name="connsiteX0" fmla="*/ 9562 w 10044"/>
                  <a:gd name="connsiteY0" fmla="*/ 560 h 10100"/>
                  <a:gd name="connsiteX1" fmla="*/ 5134 w 10044"/>
                  <a:gd name="connsiteY1" fmla="*/ 298 h 10100"/>
                  <a:gd name="connsiteX2" fmla="*/ 534 w 10044"/>
                  <a:gd name="connsiteY2" fmla="*/ 552 h 10100"/>
                  <a:gd name="connsiteX3" fmla="*/ 543 w 10044"/>
                  <a:gd name="connsiteY3" fmla="*/ 9677 h 10100"/>
                  <a:gd name="connsiteX4" fmla="*/ 9621 w 10044"/>
                  <a:gd name="connsiteY4" fmla="*/ 9550 h 10100"/>
                  <a:gd name="connsiteX5" fmla="*/ 9562 w 10044"/>
                  <a:gd name="connsiteY5" fmla="*/ 560 h 10100"/>
                  <a:gd name="connsiteX0" fmla="*/ 9598 w 10080"/>
                  <a:gd name="connsiteY0" fmla="*/ 482 h 10022"/>
                  <a:gd name="connsiteX1" fmla="*/ 5170 w 10080"/>
                  <a:gd name="connsiteY1" fmla="*/ 220 h 10022"/>
                  <a:gd name="connsiteX2" fmla="*/ 504 w 10080"/>
                  <a:gd name="connsiteY2" fmla="*/ 602 h 10022"/>
                  <a:gd name="connsiteX3" fmla="*/ 579 w 10080"/>
                  <a:gd name="connsiteY3" fmla="*/ 9599 h 10022"/>
                  <a:gd name="connsiteX4" fmla="*/ 9657 w 10080"/>
                  <a:gd name="connsiteY4" fmla="*/ 9472 h 10022"/>
                  <a:gd name="connsiteX5" fmla="*/ 9598 w 10080"/>
                  <a:gd name="connsiteY5" fmla="*/ 482 h 10022"/>
                  <a:gd name="connsiteX0" fmla="*/ 9553 w 10035"/>
                  <a:gd name="connsiteY0" fmla="*/ 453 h 9993"/>
                  <a:gd name="connsiteX1" fmla="*/ 5125 w 10035"/>
                  <a:gd name="connsiteY1" fmla="*/ 191 h 9993"/>
                  <a:gd name="connsiteX2" fmla="*/ 459 w 10035"/>
                  <a:gd name="connsiteY2" fmla="*/ 573 h 9993"/>
                  <a:gd name="connsiteX3" fmla="*/ 534 w 10035"/>
                  <a:gd name="connsiteY3" fmla="*/ 9570 h 9993"/>
                  <a:gd name="connsiteX4" fmla="*/ 9612 w 10035"/>
                  <a:gd name="connsiteY4" fmla="*/ 9443 h 9993"/>
                  <a:gd name="connsiteX5" fmla="*/ 9553 w 10035"/>
                  <a:gd name="connsiteY5" fmla="*/ 453 h 9993"/>
                  <a:gd name="connsiteX0" fmla="*/ 9520 w 10000"/>
                  <a:gd name="connsiteY0" fmla="*/ 453 h 10000"/>
                  <a:gd name="connsiteX1" fmla="*/ 5107 w 10000"/>
                  <a:gd name="connsiteY1" fmla="*/ 191 h 10000"/>
                  <a:gd name="connsiteX2" fmla="*/ 457 w 10000"/>
                  <a:gd name="connsiteY2" fmla="*/ 573 h 10000"/>
                  <a:gd name="connsiteX3" fmla="*/ 532 w 10000"/>
                  <a:gd name="connsiteY3" fmla="*/ 9577 h 10000"/>
                  <a:gd name="connsiteX4" fmla="*/ 9578 w 10000"/>
                  <a:gd name="connsiteY4" fmla="*/ 9450 h 10000"/>
                  <a:gd name="connsiteX5" fmla="*/ 9520 w 10000"/>
                  <a:gd name="connsiteY5" fmla="*/ 453 h 10000"/>
                  <a:gd name="connsiteX0" fmla="*/ 9520 w 10000"/>
                  <a:gd name="connsiteY0" fmla="*/ 445 h 9992"/>
                  <a:gd name="connsiteX1" fmla="*/ 5107 w 10000"/>
                  <a:gd name="connsiteY1" fmla="*/ 183 h 9992"/>
                  <a:gd name="connsiteX2" fmla="*/ 457 w 10000"/>
                  <a:gd name="connsiteY2" fmla="*/ 565 h 9992"/>
                  <a:gd name="connsiteX3" fmla="*/ 532 w 10000"/>
                  <a:gd name="connsiteY3" fmla="*/ 9569 h 9992"/>
                  <a:gd name="connsiteX4" fmla="*/ 9578 w 10000"/>
                  <a:gd name="connsiteY4" fmla="*/ 9442 h 9992"/>
                  <a:gd name="connsiteX5" fmla="*/ 9520 w 10000"/>
                  <a:gd name="connsiteY5" fmla="*/ 445 h 9992"/>
                  <a:gd name="connsiteX0" fmla="*/ 9561 w 10041"/>
                  <a:gd name="connsiteY0" fmla="*/ 695 h 10250"/>
                  <a:gd name="connsiteX1" fmla="*/ 5115 w 10041"/>
                  <a:gd name="connsiteY1" fmla="*/ 356 h 10250"/>
                  <a:gd name="connsiteX2" fmla="*/ 498 w 10041"/>
                  <a:gd name="connsiteY2" fmla="*/ 815 h 10250"/>
                  <a:gd name="connsiteX3" fmla="*/ 573 w 10041"/>
                  <a:gd name="connsiteY3" fmla="*/ 9827 h 10250"/>
                  <a:gd name="connsiteX4" fmla="*/ 9619 w 10041"/>
                  <a:gd name="connsiteY4" fmla="*/ 9700 h 10250"/>
                  <a:gd name="connsiteX5" fmla="*/ 9561 w 10041"/>
                  <a:gd name="connsiteY5" fmla="*/ 695 h 10250"/>
                  <a:gd name="connsiteX0" fmla="*/ 9561 w 9999"/>
                  <a:gd name="connsiteY0" fmla="*/ 695 h 10250"/>
                  <a:gd name="connsiteX1" fmla="*/ 5115 w 9999"/>
                  <a:gd name="connsiteY1" fmla="*/ 356 h 10250"/>
                  <a:gd name="connsiteX2" fmla="*/ 498 w 9999"/>
                  <a:gd name="connsiteY2" fmla="*/ 815 h 10250"/>
                  <a:gd name="connsiteX3" fmla="*/ 573 w 9999"/>
                  <a:gd name="connsiteY3" fmla="*/ 9827 h 10250"/>
                  <a:gd name="connsiteX4" fmla="*/ 9619 w 9999"/>
                  <a:gd name="connsiteY4" fmla="*/ 9700 h 10250"/>
                  <a:gd name="connsiteX5" fmla="*/ 9561 w 9999"/>
                  <a:gd name="connsiteY5" fmla="*/ 695 h 10250"/>
                  <a:gd name="connsiteX0" fmla="*/ 9562 w 10000"/>
                  <a:gd name="connsiteY0" fmla="*/ 678 h 10000"/>
                  <a:gd name="connsiteX1" fmla="*/ 5116 w 10000"/>
                  <a:gd name="connsiteY1" fmla="*/ 347 h 10000"/>
                  <a:gd name="connsiteX2" fmla="*/ 498 w 10000"/>
                  <a:gd name="connsiteY2" fmla="*/ 795 h 10000"/>
                  <a:gd name="connsiteX3" fmla="*/ 573 w 10000"/>
                  <a:gd name="connsiteY3" fmla="*/ 9587 h 10000"/>
                  <a:gd name="connsiteX4" fmla="*/ 9620 w 10000"/>
                  <a:gd name="connsiteY4" fmla="*/ 9463 h 10000"/>
                  <a:gd name="connsiteX5" fmla="*/ 9562 w 10000"/>
                  <a:gd name="connsiteY5" fmla="*/ 678 h 10000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604 w 10042"/>
                  <a:gd name="connsiteY0" fmla="*/ 678 h 10231"/>
                  <a:gd name="connsiteX1" fmla="*/ 5158 w 10042"/>
                  <a:gd name="connsiteY1" fmla="*/ 347 h 10231"/>
                  <a:gd name="connsiteX2" fmla="*/ 540 w 10042"/>
                  <a:gd name="connsiteY2" fmla="*/ 795 h 10231"/>
                  <a:gd name="connsiteX3" fmla="*/ 615 w 10042"/>
                  <a:gd name="connsiteY3" fmla="*/ 9587 h 10231"/>
                  <a:gd name="connsiteX4" fmla="*/ 5174 w 10042"/>
                  <a:gd name="connsiteY4" fmla="*/ 10029 h 10231"/>
                  <a:gd name="connsiteX5" fmla="*/ 9662 w 10042"/>
                  <a:gd name="connsiteY5" fmla="*/ 9463 h 10231"/>
                  <a:gd name="connsiteX6" fmla="*/ 9604 w 10042"/>
                  <a:gd name="connsiteY6" fmla="*/ 678 h 10231"/>
                  <a:gd name="connsiteX0" fmla="*/ 9631 w 10069"/>
                  <a:gd name="connsiteY0" fmla="*/ 685 h 10297"/>
                  <a:gd name="connsiteX1" fmla="*/ 5185 w 10069"/>
                  <a:gd name="connsiteY1" fmla="*/ 354 h 10297"/>
                  <a:gd name="connsiteX2" fmla="*/ 567 w 10069"/>
                  <a:gd name="connsiteY2" fmla="*/ 802 h 10297"/>
                  <a:gd name="connsiteX3" fmla="*/ 593 w 10069"/>
                  <a:gd name="connsiteY3" fmla="*/ 9694 h 10297"/>
                  <a:gd name="connsiteX4" fmla="*/ 5201 w 10069"/>
                  <a:gd name="connsiteY4" fmla="*/ 10036 h 10297"/>
                  <a:gd name="connsiteX5" fmla="*/ 9689 w 10069"/>
                  <a:gd name="connsiteY5" fmla="*/ 9470 h 10297"/>
                  <a:gd name="connsiteX6" fmla="*/ 9631 w 10069"/>
                  <a:gd name="connsiteY6" fmla="*/ 685 h 10297"/>
                  <a:gd name="connsiteX0" fmla="*/ 9642 w 10080"/>
                  <a:gd name="connsiteY0" fmla="*/ 685 h 10204"/>
                  <a:gd name="connsiteX1" fmla="*/ 5196 w 10080"/>
                  <a:gd name="connsiteY1" fmla="*/ 354 h 10204"/>
                  <a:gd name="connsiteX2" fmla="*/ 578 w 10080"/>
                  <a:gd name="connsiteY2" fmla="*/ 802 h 10204"/>
                  <a:gd name="connsiteX3" fmla="*/ 604 w 10080"/>
                  <a:gd name="connsiteY3" fmla="*/ 9694 h 10204"/>
                  <a:gd name="connsiteX4" fmla="*/ 5212 w 10080"/>
                  <a:gd name="connsiteY4" fmla="*/ 10036 h 10204"/>
                  <a:gd name="connsiteX5" fmla="*/ 9700 w 10080"/>
                  <a:gd name="connsiteY5" fmla="*/ 9470 h 10204"/>
                  <a:gd name="connsiteX6" fmla="*/ 9642 w 10080"/>
                  <a:gd name="connsiteY6" fmla="*/ 685 h 10204"/>
                  <a:gd name="connsiteX0" fmla="*/ 9642 w 10204"/>
                  <a:gd name="connsiteY0" fmla="*/ 772 h 10409"/>
                  <a:gd name="connsiteX1" fmla="*/ 5196 w 10204"/>
                  <a:gd name="connsiteY1" fmla="*/ 441 h 10409"/>
                  <a:gd name="connsiteX2" fmla="*/ 578 w 10204"/>
                  <a:gd name="connsiteY2" fmla="*/ 889 h 10409"/>
                  <a:gd name="connsiteX3" fmla="*/ 604 w 10204"/>
                  <a:gd name="connsiteY3" fmla="*/ 9781 h 10409"/>
                  <a:gd name="connsiteX4" fmla="*/ 5212 w 10204"/>
                  <a:gd name="connsiteY4" fmla="*/ 10123 h 10409"/>
                  <a:gd name="connsiteX5" fmla="*/ 9651 w 10204"/>
                  <a:gd name="connsiteY5" fmla="*/ 9758 h 10409"/>
                  <a:gd name="connsiteX6" fmla="*/ 9642 w 10204"/>
                  <a:gd name="connsiteY6" fmla="*/ 772 h 10409"/>
                  <a:gd name="connsiteX0" fmla="*/ 9642 w 10230"/>
                  <a:gd name="connsiteY0" fmla="*/ 772 h 10250"/>
                  <a:gd name="connsiteX1" fmla="*/ 5196 w 10230"/>
                  <a:gd name="connsiteY1" fmla="*/ 441 h 10250"/>
                  <a:gd name="connsiteX2" fmla="*/ 578 w 10230"/>
                  <a:gd name="connsiteY2" fmla="*/ 889 h 10250"/>
                  <a:gd name="connsiteX3" fmla="*/ 604 w 10230"/>
                  <a:gd name="connsiteY3" fmla="*/ 9781 h 10250"/>
                  <a:gd name="connsiteX4" fmla="*/ 5212 w 10230"/>
                  <a:gd name="connsiteY4" fmla="*/ 10123 h 10250"/>
                  <a:gd name="connsiteX5" fmla="*/ 9651 w 10230"/>
                  <a:gd name="connsiteY5" fmla="*/ 9758 h 10250"/>
                  <a:gd name="connsiteX6" fmla="*/ 9642 w 10230"/>
                  <a:gd name="connsiteY6" fmla="*/ 772 h 10250"/>
                  <a:gd name="connsiteX0" fmla="*/ 9642 w 10133"/>
                  <a:gd name="connsiteY0" fmla="*/ 772 h 10250"/>
                  <a:gd name="connsiteX1" fmla="*/ 5196 w 10133"/>
                  <a:gd name="connsiteY1" fmla="*/ 441 h 10250"/>
                  <a:gd name="connsiteX2" fmla="*/ 578 w 10133"/>
                  <a:gd name="connsiteY2" fmla="*/ 889 h 10250"/>
                  <a:gd name="connsiteX3" fmla="*/ 604 w 10133"/>
                  <a:gd name="connsiteY3" fmla="*/ 9781 h 10250"/>
                  <a:gd name="connsiteX4" fmla="*/ 5212 w 10133"/>
                  <a:gd name="connsiteY4" fmla="*/ 10123 h 10250"/>
                  <a:gd name="connsiteX5" fmla="*/ 9651 w 10133"/>
                  <a:gd name="connsiteY5" fmla="*/ 9758 h 10250"/>
                  <a:gd name="connsiteX6" fmla="*/ 9642 w 10133"/>
                  <a:gd name="connsiteY6" fmla="*/ 772 h 10250"/>
                  <a:gd name="connsiteX0" fmla="*/ 9642 w 10150"/>
                  <a:gd name="connsiteY0" fmla="*/ 779 h 10263"/>
                  <a:gd name="connsiteX1" fmla="*/ 5196 w 10150"/>
                  <a:gd name="connsiteY1" fmla="*/ 448 h 10263"/>
                  <a:gd name="connsiteX2" fmla="*/ 578 w 10150"/>
                  <a:gd name="connsiteY2" fmla="*/ 896 h 10263"/>
                  <a:gd name="connsiteX3" fmla="*/ 604 w 10150"/>
                  <a:gd name="connsiteY3" fmla="*/ 9788 h 10263"/>
                  <a:gd name="connsiteX4" fmla="*/ 5212 w 10150"/>
                  <a:gd name="connsiteY4" fmla="*/ 10130 h 10263"/>
                  <a:gd name="connsiteX5" fmla="*/ 9684 w 10150"/>
                  <a:gd name="connsiteY5" fmla="*/ 9865 h 10263"/>
                  <a:gd name="connsiteX6" fmla="*/ 9642 w 10150"/>
                  <a:gd name="connsiteY6" fmla="*/ 779 h 10263"/>
                  <a:gd name="connsiteX0" fmla="*/ 9642 w 10204"/>
                  <a:gd name="connsiteY0" fmla="*/ 779 h 10257"/>
                  <a:gd name="connsiteX1" fmla="*/ 5196 w 10204"/>
                  <a:gd name="connsiteY1" fmla="*/ 448 h 10257"/>
                  <a:gd name="connsiteX2" fmla="*/ 578 w 10204"/>
                  <a:gd name="connsiteY2" fmla="*/ 896 h 10257"/>
                  <a:gd name="connsiteX3" fmla="*/ 604 w 10204"/>
                  <a:gd name="connsiteY3" fmla="*/ 9788 h 10257"/>
                  <a:gd name="connsiteX4" fmla="*/ 5212 w 10204"/>
                  <a:gd name="connsiteY4" fmla="*/ 10130 h 10257"/>
                  <a:gd name="connsiteX5" fmla="*/ 9684 w 10204"/>
                  <a:gd name="connsiteY5" fmla="*/ 9865 h 10257"/>
                  <a:gd name="connsiteX6" fmla="*/ 9642 w 10204"/>
                  <a:gd name="connsiteY6" fmla="*/ 779 h 10257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23"/>
                  <a:gd name="connsiteY0" fmla="*/ 686 h 10164"/>
                  <a:gd name="connsiteX1" fmla="*/ 5196 w 10223"/>
                  <a:gd name="connsiteY1" fmla="*/ 355 h 10164"/>
                  <a:gd name="connsiteX2" fmla="*/ 578 w 10223"/>
                  <a:gd name="connsiteY2" fmla="*/ 803 h 10164"/>
                  <a:gd name="connsiteX3" fmla="*/ 604 w 10223"/>
                  <a:gd name="connsiteY3" fmla="*/ 9695 h 10164"/>
                  <a:gd name="connsiteX4" fmla="*/ 5212 w 10223"/>
                  <a:gd name="connsiteY4" fmla="*/ 10037 h 10164"/>
                  <a:gd name="connsiteX5" fmla="*/ 9684 w 10223"/>
                  <a:gd name="connsiteY5" fmla="*/ 9772 h 10164"/>
                  <a:gd name="connsiteX6" fmla="*/ 10111 w 10223"/>
                  <a:gd name="connsiteY6" fmla="*/ 5246 h 10164"/>
                  <a:gd name="connsiteX7" fmla="*/ 9642 w 10223"/>
                  <a:gd name="connsiteY7" fmla="*/ 686 h 10164"/>
                  <a:gd name="connsiteX0" fmla="*/ 9642 w 10136"/>
                  <a:gd name="connsiteY0" fmla="*/ 686 h 10164"/>
                  <a:gd name="connsiteX1" fmla="*/ 5196 w 10136"/>
                  <a:gd name="connsiteY1" fmla="*/ 355 h 10164"/>
                  <a:gd name="connsiteX2" fmla="*/ 578 w 10136"/>
                  <a:gd name="connsiteY2" fmla="*/ 803 h 10164"/>
                  <a:gd name="connsiteX3" fmla="*/ 604 w 10136"/>
                  <a:gd name="connsiteY3" fmla="*/ 9695 h 10164"/>
                  <a:gd name="connsiteX4" fmla="*/ 5212 w 10136"/>
                  <a:gd name="connsiteY4" fmla="*/ 10037 h 10164"/>
                  <a:gd name="connsiteX5" fmla="*/ 9684 w 10136"/>
                  <a:gd name="connsiteY5" fmla="*/ 9772 h 10164"/>
                  <a:gd name="connsiteX6" fmla="*/ 10111 w 10136"/>
                  <a:gd name="connsiteY6" fmla="*/ 5246 h 10164"/>
                  <a:gd name="connsiteX7" fmla="*/ 9642 w 10136"/>
                  <a:gd name="connsiteY7" fmla="*/ 686 h 10164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182"/>
                  <a:gd name="connsiteY0" fmla="*/ 686 h 10202"/>
                  <a:gd name="connsiteX1" fmla="*/ 5196 w 10182"/>
                  <a:gd name="connsiteY1" fmla="*/ 355 h 10202"/>
                  <a:gd name="connsiteX2" fmla="*/ 578 w 10182"/>
                  <a:gd name="connsiteY2" fmla="*/ 803 h 10202"/>
                  <a:gd name="connsiteX3" fmla="*/ 604 w 10182"/>
                  <a:gd name="connsiteY3" fmla="*/ 9695 h 10202"/>
                  <a:gd name="connsiteX4" fmla="*/ 5212 w 10182"/>
                  <a:gd name="connsiteY4" fmla="*/ 10037 h 10202"/>
                  <a:gd name="connsiteX5" fmla="*/ 9684 w 10182"/>
                  <a:gd name="connsiteY5" fmla="*/ 9772 h 10202"/>
                  <a:gd name="connsiteX6" fmla="*/ 10160 w 10182"/>
                  <a:gd name="connsiteY6" fmla="*/ 5271 h 10202"/>
                  <a:gd name="connsiteX7" fmla="*/ 9642 w 10182"/>
                  <a:gd name="connsiteY7" fmla="*/ 686 h 10202"/>
                  <a:gd name="connsiteX0" fmla="*/ 9642 w 10190"/>
                  <a:gd name="connsiteY0" fmla="*/ 686 h 10164"/>
                  <a:gd name="connsiteX1" fmla="*/ 5196 w 10190"/>
                  <a:gd name="connsiteY1" fmla="*/ 355 h 10164"/>
                  <a:gd name="connsiteX2" fmla="*/ 578 w 10190"/>
                  <a:gd name="connsiteY2" fmla="*/ 803 h 10164"/>
                  <a:gd name="connsiteX3" fmla="*/ 604 w 10190"/>
                  <a:gd name="connsiteY3" fmla="*/ 9695 h 10164"/>
                  <a:gd name="connsiteX4" fmla="*/ 5212 w 10190"/>
                  <a:gd name="connsiteY4" fmla="*/ 10037 h 10164"/>
                  <a:gd name="connsiteX5" fmla="*/ 9684 w 10190"/>
                  <a:gd name="connsiteY5" fmla="*/ 9772 h 10164"/>
                  <a:gd name="connsiteX6" fmla="*/ 10160 w 10190"/>
                  <a:gd name="connsiteY6" fmla="*/ 5271 h 10164"/>
                  <a:gd name="connsiteX7" fmla="*/ 9642 w 10190"/>
                  <a:gd name="connsiteY7" fmla="*/ 686 h 10164"/>
                  <a:gd name="connsiteX0" fmla="*/ 9642 w 10161"/>
                  <a:gd name="connsiteY0" fmla="*/ 686 h 10164"/>
                  <a:gd name="connsiteX1" fmla="*/ 5196 w 10161"/>
                  <a:gd name="connsiteY1" fmla="*/ 355 h 10164"/>
                  <a:gd name="connsiteX2" fmla="*/ 578 w 10161"/>
                  <a:gd name="connsiteY2" fmla="*/ 803 h 10164"/>
                  <a:gd name="connsiteX3" fmla="*/ 604 w 10161"/>
                  <a:gd name="connsiteY3" fmla="*/ 9695 h 10164"/>
                  <a:gd name="connsiteX4" fmla="*/ 5212 w 10161"/>
                  <a:gd name="connsiteY4" fmla="*/ 10037 h 10164"/>
                  <a:gd name="connsiteX5" fmla="*/ 9684 w 10161"/>
                  <a:gd name="connsiteY5" fmla="*/ 9772 h 10164"/>
                  <a:gd name="connsiteX6" fmla="*/ 10160 w 10161"/>
                  <a:gd name="connsiteY6" fmla="*/ 5271 h 10164"/>
                  <a:gd name="connsiteX7" fmla="*/ 9642 w 10161"/>
                  <a:gd name="connsiteY7" fmla="*/ 686 h 10164"/>
                  <a:gd name="connsiteX0" fmla="*/ 9625 w 10144"/>
                  <a:gd name="connsiteY0" fmla="*/ 684 h 10149"/>
                  <a:gd name="connsiteX1" fmla="*/ 5179 w 10144"/>
                  <a:gd name="connsiteY1" fmla="*/ 353 h 10149"/>
                  <a:gd name="connsiteX2" fmla="*/ 561 w 10144"/>
                  <a:gd name="connsiteY2" fmla="*/ 801 h 10149"/>
                  <a:gd name="connsiteX3" fmla="*/ 620 w 10144"/>
                  <a:gd name="connsiteY3" fmla="*/ 9668 h 10149"/>
                  <a:gd name="connsiteX4" fmla="*/ 5195 w 10144"/>
                  <a:gd name="connsiteY4" fmla="*/ 10035 h 10149"/>
                  <a:gd name="connsiteX5" fmla="*/ 9667 w 10144"/>
                  <a:gd name="connsiteY5" fmla="*/ 9770 h 10149"/>
                  <a:gd name="connsiteX6" fmla="*/ 10143 w 10144"/>
                  <a:gd name="connsiteY6" fmla="*/ 5269 h 10149"/>
                  <a:gd name="connsiteX7" fmla="*/ 9625 w 10144"/>
                  <a:gd name="connsiteY7" fmla="*/ 684 h 10149"/>
                  <a:gd name="connsiteX0" fmla="*/ 9625 w 10144"/>
                  <a:gd name="connsiteY0" fmla="*/ 684 h 10122"/>
                  <a:gd name="connsiteX1" fmla="*/ 5179 w 10144"/>
                  <a:gd name="connsiteY1" fmla="*/ 353 h 10122"/>
                  <a:gd name="connsiteX2" fmla="*/ 561 w 10144"/>
                  <a:gd name="connsiteY2" fmla="*/ 801 h 10122"/>
                  <a:gd name="connsiteX3" fmla="*/ 620 w 10144"/>
                  <a:gd name="connsiteY3" fmla="*/ 9668 h 10122"/>
                  <a:gd name="connsiteX4" fmla="*/ 5195 w 10144"/>
                  <a:gd name="connsiteY4" fmla="*/ 10035 h 10122"/>
                  <a:gd name="connsiteX5" fmla="*/ 9667 w 10144"/>
                  <a:gd name="connsiteY5" fmla="*/ 9770 h 10122"/>
                  <a:gd name="connsiteX6" fmla="*/ 10143 w 10144"/>
                  <a:gd name="connsiteY6" fmla="*/ 5269 h 10122"/>
                  <a:gd name="connsiteX7" fmla="*/ 9625 w 10144"/>
                  <a:gd name="connsiteY7" fmla="*/ 684 h 10122"/>
                  <a:gd name="connsiteX0" fmla="*/ 9601 w 10120"/>
                  <a:gd name="connsiteY0" fmla="*/ 684 h 10446"/>
                  <a:gd name="connsiteX1" fmla="*/ 5155 w 10120"/>
                  <a:gd name="connsiteY1" fmla="*/ 353 h 10446"/>
                  <a:gd name="connsiteX2" fmla="*/ 553 w 10120"/>
                  <a:gd name="connsiteY2" fmla="*/ 801 h 10446"/>
                  <a:gd name="connsiteX3" fmla="*/ 596 w 10120"/>
                  <a:gd name="connsiteY3" fmla="*/ 9668 h 10446"/>
                  <a:gd name="connsiteX4" fmla="*/ 5171 w 10120"/>
                  <a:gd name="connsiteY4" fmla="*/ 10035 h 10446"/>
                  <a:gd name="connsiteX5" fmla="*/ 9643 w 10120"/>
                  <a:gd name="connsiteY5" fmla="*/ 9770 h 10446"/>
                  <a:gd name="connsiteX6" fmla="*/ 10119 w 10120"/>
                  <a:gd name="connsiteY6" fmla="*/ 5269 h 10446"/>
                  <a:gd name="connsiteX7" fmla="*/ 9601 w 10120"/>
                  <a:gd name="connsiteY7" fmla="*/ 684 h 10446"/>
                  <a:gd name="connsiteX0" fmla="*/ 9599 w 10118"/>
                  <a:gd name="connsiteY0" fmla="*/ 430 h 9905"/>
                  <a:gd name="connsiteX1" fmla="*/ 5153 w 10118"/>
                  <a:gd name="connsiteY1" fmla="*/ 99 h 9905"/>
                  <a:gd name="connsiteX2" fmla="*/ 551 w 10118"/>
                  <a:gd name="connsiteY2" fmla="*/ 547 h 9905"/>
                  <a:gd name="connsiteX3" fmla="*/ 89 w 10118"/>
                  <a:gd name="connsiteY3" fmla="*/ 4589 h 9905"/>
                  <a:gd name="connsiteX4" fmla="*/ 594 w 10118"/>
                  <a:gd name="connsiteY4" fmla="*/ 9414 h 9905"/>
                  <a:gd name="connsiteX5" fmla="*/ 5169 w 10118"/>
                  <a:gd name="connsiteY5" fmla="*/ 9781 h 9905"/>
                  <a:gd name="connsiteX6" fmla="*/ 9641 w 10118"/>
                  <a:gd name="connsiteY6" fmla="*/ 9516 h 9905"/>
                  <a:gd name="connsiteX7" fmla="*/ 10117 w 10118"/>
                  <a:gd name="connsiteY7" fmla="*/ 5015 h 9905"/>
                  <a:gd name="connsiteX8" fmla="*/ 9599 w 10118"/>
                  <a:gd name="connsiteY8" fmla="*/ 430 h 9905"/>
                  <a:gd name="connsiteX0" fmla="*/ 9464 w 9977"/>
                  <a:gd name="connsiteY0" fmla="*/ 434 h 10000"/>
                  <a:gd name="connsiteX1" fmla="*/ 5070 w 9977"/>
                  <a:gd name="connsiteY1" fmla="*/ 100 h 10000"/>
                  <a:gd name="connsiteX2" fmla="*/ 522 w 9977"/>
                  <a:gd name="connsiteY2" fmla="*/ 552 h 10000"/>
                  <a:gd name="connsiteX3" fmla="*/ 65 w 9977"/>
                  <a:gd name="connsiteY3" fmla="*/ 4633 h 10000"/>
                  <a:gd name="connsiteX4" fmla="*/ 564 w 9977"/>
                  <a:gd name="connsiteY4" fmla="*/ 9504 h 10000"/>
                  <a:gd name="connsiteX5" fmla="*/ 5086 w 9977"/>
                  <a:gd name="connsiteY5" fmla="*/ 9875 h 10000"/>
                  <a:gd name="connsiteX6" fmla="*/ 9506 w 9977"/>
                  <a:gd name="connsiteY6" fmla="*/ 9607 h 10000"/>
                  <a:gd name="connsiteX7" fmla="*/ 9976 w 9977"/>
                  <a:gd name="connsiteY7" fmla="*/ 5063 h 10000"/>
                  <a:gd name="connsiteX8" fmla="*/ 9464 w 9977"/>
                  <a:gd name="connsiteY8" fmla="*/ 434 h 10000"/>
                  <a:gd name="connsiteX0" fmla="*/ 9486 w 10000"/>
                  <a:gd name="connsiteY0" fmla="*/ 436 h 10002"/>
                  <a:gd name="connsiteX1" fmla="*/ 5082 w 10000"/>
                  <a:gd name="connsiteY1" fmla="*/ 102 h 10002"/>
                  <a:gd name="connsiteX2" fmla="*/ 572 w 10000"/>
                  <a:gd name="connsiteY2" fmla="*/ 377 h 10002"/>
                  <a:gd name="connsiteX3" fmla="*/ 65 w 10000"/>
                  <a:gd name="connsiteY3" fmla="*/ 4635 h 10002"/>
                  <a:gd name="connsiteX4" fmla="*/ 565 w 10000"/>
                  <a:gd name="connsiteY4" fmla="*/ 9506 h 10002"/>
                  <a:gd name="connsiteX5" fmla="*/ 5098 w 10000"/>
                  <a:gd name="connsiteY5" fmla="*/ 9877 h 10002"/>
                  <a:gd name="connsiteX6" fmla="*/ 9528 w 10000"/>
                  <a:gd name="connsiteY6" fmla="*/ 9609 h 10002"/>
                  <a:gd name="connsiteX7" fmla="*/ 9999 w 10000"/>
                  <a:gd name="connsiteY7" fmla="*/ 5065 h 10002"/>
                  <a:gd name="connsiteX8" fmla="*/ 9486 w 10000"/>
                  <a:gd name="connsiteY8" fmla="*/ 436 h 10002"/>
                  <a:gd name="connsiteX0" fmla="*/ 9422 w 9936"/>
                  <a:gd name="connsiteY0" fmla="*/ 436 h 9996"/>
                  <a:gd name="connsiteX1" fmla="*/ 5018 w 9936"/>
                  <a:gd name="connsiteY1" fmla="*/ 102 h 9996"/>
                  <a:gd name="connsiteX2" fmla="*/ 508 w 9936"/>
                  <a:gd name="connsiteY2" fmla="*/ 377 h 9996"/>
                  <a:gd name="connsiteX3" fmla="*/ 1 w 9936"/>
                  <a:gd name="connsiteY3" fmla="*/ 4635 h 9996"/>
                  <a:gd name="connsiteX4" fmla="*/ 501 w 9936"/>
                  <a:gd name="connsiteY4" fmla="*/ 9506 h 9996"/>
                  <a:gd name="connsiteX5" fmla="*/ 5034 w 9936"/>
                  <a:gd name="connsiteY5" fmla="*/ 9877 h 9996"/>
                  <a:gd name="connsiteX6" fmla="*/ 9464 w 9936"/>
                  <a:gd name="connsiteY6" fmla="*/ 9609 h 9996"/>
                  <a:gd name="connsiteX7" fmla="*/ 9935 w 9936"/>
                  <a:gd name="connsiteY7" fmla="*/ 5065 h 9996"/>
                  <a:gd name="connsiteX8" fmla="*/ 9422 w 9936"/>
                  <a:gd name="connsiteY8" fmla="*/ 436 h 9996"/>
                  <a:gd name="connsiteX0" fmla="*/ 9549 w 10066"/>
                  <a:gd name="connsiteY0" fmla="*/ 397 h 9961"/>
                  <a:gd name="connsiteX1" fmla="*/ 5116 w 10066"/>
                  <a:gd name="connsiteY1" fmla="*/ 209 h 9961"/>
                  <a:gd name="connsiteX2" fmla="*/ 577 w 10066"/>
                  <a:gd name="connsiteY2" fmla="*/ 338 h 9961"/>
                  <a:gd name="connsiteX3" fmla="*/ 67 w 10066"/>
                  <a:gd name="connsiteY3" fmla="*/ 4598 h 9961"/>
                  <a:gd name="connsiteX4" fmla="*/ 570 w 10066"/>
                  <a:gd name="connsiteY4" fmla="*/ 9471 h 9961"/>
                  <a:gd name="connsiteX5" fmla="*/ 5132 w 10066"/>
                  <a:gd name="connsiteY5" fmla="*/ 9842 h 9961"/>
                  <a:gd name="connsiteX6" fmla="*/ 9591 w 10066"/>
                  <a:gd name="connsiteY6" fmla="*/ 9574 h 9961"/>
                  <a:gd name="connsiteX7" fmla="*/ 10065 w 10066"/>
                  <a:gd name="connsiteY7" fmla="*/ 5028 h 9961"/>
                  <a:gd name="connsiteX8" fmla="*/ 9549 w 10066"/>
                  <a:gd name="connsiteY8" fmla="*/ 397 h 9961"/>
                  <a:gd name="connsiteX0" fmla="*/ 9449 w 10000"/>
                  <a:gd name="connsiteY0" fmla="*/ 575 h 10000"/>
                  <a:gd name="connsiteX1" fmla="*/ 5082 w 10000"/>
                  <a:gd name="connsiteY1" fmla="*/ 210 h 10000"/>
                  <a:gd name="connsiteX2" fmla="*/ 573 w 10000"/>
                  <a:gd name="connsiteY2" fmla="*/ 339 h 10000"/>
                  <a:gd name="connsiteX3" fmla="*/ 67 w 10000"/>
                  <a:gd name="connsiteY3" fmla="*/ 4616 h 10000"/>
                  <a:gd name="connsiteX4" fmla="*/ 566 w 10000"/>
                  <a:gd name="connsiteY4" fmla="*/ 9508 h 10000"/>
                  <a:gd name="connsiteX5" fmla="*/ 5098 w 10000"/>
                  <a:gd name="connsiteY5" fmla="*/ 9881 h 10000"/>
                  <a:gd name="connsiteX6" fmla="*/ 9528 w 10000"/>
                  <a:gd name="connsiteY6" fmla="*/ 9611 h 10000"/>
                  <a:gd name="connsiteX7" fmla="*/ 9999 w 10000"/>
                  <a:gd name="connsiteY7" fmla="*/ 5048 h 10000"/>
                  <a:gd name="connsiteX8" fmla="*/ 9449 w 10000"/>
                  <a:gd name="connsiteY8" fmla="*/ 575 h 10000"/>
                  <a:gd name="connsiteX0" fmla="*/ 9399 w 9950"/>
                  <a:gd name="connsiteY0" fmla="*/ 450 h 9875"/>
                  <a:gd name="connsiteX1" fmla="*/ 5032 w 9950"/>
                  <a:gd name="connsiteY1" fmla="*/ 85 h 9875"/>
                  <a:gd name="connsiteX2" fmla="*/ 634 w 9950"/>
                  <a:gd name="connsiteY2" fmla="*/ 477 h 9875"/>
                  <a:gd name="connsiteX3" fmla="*/ 17 w 9950"/>
                  <a:gd name="connsiteY3" fmla="*/ 4491 h 9875"/>
                  <a:gd name="connsiteX4" fmla="*/ 516 w 9950"/>
                  <a:gd name="connsiteY4" fmla="*/ 9383 h 9875"/>
                  <a:gd name="connsiteX5" fmla="*/ 5048 w 9950"/>
                  <a:gd name="connsiteY5" fmla="*/ 9756 h 9875"/>
                  <a:gd name="connsiteX6" fmla="*/ 9478 w 9950"/>
                  <a:gd name="connsiteY6" fmla="*/ 9486 h 9875"/>
                  <a:gd name="connsiteX7" fmla="*/ 9949 w 9950"/>
                  <a:gd name="connsiteY7" fmla="*/ 4923 h 9875"/>
                  <a:gd name="connsiteX8" fmla="*/ 9399 w 9950"/>
                  <a:gd name="connsiteY8" fmla="*/ 450 h 9875"/>
                  <a:gd name="connsiteX0" fmla="*/ 9439 w 9993"/>
                  <a:gd name="connsiteY0" fmla="*/ 455 h 10005"/>
                  <a:gd name="connsiteX1" fmla="*/ 5050 w 9993"/>
                  <a:gd name="connsiteY1" fmla="*/ 85 h 10005"/>
                  <a:gd name="connsiteX2" fmla="*/ 630 w 9993"/>
                  <a:gd name="connsiteY2" fmla="*/ 482 h 10005"/>
                  <a:gd name="connsiteX3" fmla="*/ 122 w 9993"/>
                  <a:gd name="connsiteY3" fmla="*/ 4547 h 10005"/>
                  <a:gd name="connsiteX4" fmla="*/ 512 w 9993"/>
                  <a:gd name="connsiteY4" fmla="*/ 9501 h 10005"/>
                  <a:gd name="connsiteX5" fmla="*/ 5066 w 9993"/>
                  <a:gd name="connsiteY5" fmla="*/ 9878 h 10005"/>
                  <a:gd name="connsiteX6" fmla="*/ 9519 w 9993"/>
                  <a:gd name="connsiteY6" fmla="*/ 9605 h 10005"/>
                  <a:gd name="connsiteX7" fmla="*/ 9992 w 9993"/>
                  <a:gd name="connsiteY7" fmla="*/ 4984 h 10005"/>
                  <a:gd name="connsiteX8" fmla="*/ 9439 w 9993"/>
                  <a:gd name="connsiteY8" fmla="*/ 455 h 10005"/>
                  <a:gd name="connsiteX0" fmla="*/ 9363 w 9917"/>
                  <a:gd name="connsiteY0" fmla="*/ 455 h 10008"/>
                  <a:gd name="connsiteX1" fmla="*/ 4971 w 9917"/>
                  <a:gd name="connsiteY1" fmla="*/ 85 h 10008"/>
                  <a:gd name="connsiteX2" fmla="*/ 547 w 9917"/>
                  <a:gd name="connsiteY2" fmla="*/ 482 h 10008"/>
                  <a:gd name="connsiteX3" fmla="*/ 207 w 9917"/>
                  <a:gd name="connsiteY3" fmla="*/ 4427 h 10008"/>
                  <a:gd name="connsiteX4" fmla="*/ 429 w 9917"/>
                  <a:gd name="connsiteY4" fmla="*/ 9496 h 10008"/>
                  <a:gd name="connsiteX5" fmla="*/ 4987 w 9917"/>
                  <a:gd name="connsiteY5" fmla="*/ 9873 h 10008"/>
                  <a:gd name="connsiteX6" fmla="*/ 9443 w 9917"/>
                  <a:gd name="connsiteY6" fmla="*/ 9600 h 10008"/>
                  <a:gd name="connsiteX7" fmla="*/ 9916 w 9917"/>
                  <a:gd name="connsiteY7" fmla="*/ 4982 h 10008"/>
                  <a:gd name="connsiteX8" fmla="*/ 9363 w 9917"/>
                  <a:gd name="connsiteY8" fmla="*/ 455 h 10008"/>
                  <a:gd name="connsiteX0" fmla="*/ 9437 w 9996"/>
                  <a:gd name="connsiteY0" fmla="*/ 456 h 10001"/>
                  <a:gd name="connsiteX1" fmla="*/ 5009 w 9996"/>
                  <a:gd name="connsiteY1" fmla="*/ 86 h 10001"/>
                  <a:gd name="connsiteX2" fmla="*/ 473 w 9996"/>
                  <a:gd name="connsiteY2" fmla="*/ 394 h 10001"/>
                  <a:gd name="connsiteX3" fmla="*/ 205 w 9996"/>
                  <a:gd name="connsiteY3" fmla="*/ 4424 h 10001"/>
                  <a:gd name="connsiteX4" fmla="*/ 429 w 9996"/>
                  <a:gd name="connsiteY4" fmla="*/ 9489 h 10001"/>
                  <a:gd name="connsiteX5" fmla="*/ 5025 w 9996"/>
                  <a:gd name="connsiteY5" fmla="*/ 9866 h 10001"/>
                  <a:gd name="connsiteX6" fmla="*/ 9518 w 9996"/>
                  <a:gd name="connsiteY6" fmla="*/ 9593 h 10001"/>
                  <a:gd name="connsiteX7" fmla="*/ 9995 w 9996"/>
                  <a:gd name="connsiteY7" fmla="*/ 4979 h 10001"/>
                  <a:gd name="connsiteX8" fmla="*/ 9437 w 9996"/>
                  <a:gd name="connsiteY8" fmla="*/ 456 h 10001"/>
                  <a:gd name="connsiteX0" fmla="*/ 9441 w 10000"/>
                  <a:gd name="connsiteY0" fmla="*/ 455 h 9999"/>
                  <a:gd name="connsiteX1" fmla="*/ 5011 w 10000"/>
                  <a:gd name="connsiteY1" fmla="*/ 85 h 9999"/>
                  <a:gd name="connsiteX2" fmla="*/ 473 w 10000"/>
                  <a:gd name="connsiteY2" fmla="*/ 393 h 9999"/>
                  <a:gd name="connsiteX3" fmla="*/ 205 w 10000"/>
                  <a:gd name="connsiteY3" fmla="*/ 4423 h 9999"/>
                  <a:gd name="connsiteX4" fmla="*/ 429 w 10000"/>
                  <a:gd name="connsiteY4" fmla="*/ 9487 h 9999"/>
                  <a:gd name="connsiteX5" fmla="*/ 5027 w 10000"/>
                  <a:gd name="connsiteY5" fmla="*/ 9864 h 9999"/>
                  <a:gd name="connsiteX6" fmla="*/ 9522 w 10000"/>
                  <a:gd name="connsiteY6" fmla="*/ 9591 h 9999"/>
                  <a:gd name="connsiteX7" fmla="*/ 9999 w 10000"/>
                  <a:gd name="connsiteY7" fmla="*/ 4978 h 9999"/>
                  <a:gd name="connsiteX8" fmla="*/ 9441 w 10000"/>
                  <a:gd name="connsiteY8" fmla="*/ 455 h 9999"/>
                  <a:gd name="connsiteX0" fmla="*/ 9453 w 10012"/>
                  <a:gd name="connsiteY0" fmla="*/ 455 h 10013"/>
                  <a:gd name="connsiteX1" fmla="*/ 5023 w 10012"/>
                  <a:gd name="connsiteY1" fmla="*/ 85 h 10013"/>
                  <a:gd name="connsiteX2" fmla="*/ 485 w 10012"/>
                  <a:gd name="connsiteY2" fmla="*/ 393 h 10013"/>
                  <a:gd name="connsiteX3" fmla="*/ 217 w 10012"/>
                  <a:gd name="connsiteY3" fmla="*/ 4423 h 10013"/>
                  <a:gd name="connsiteX4" fmla="*/ 422 w 10012"/>
                  <a:gd name="connsiteY4" fmla="*/ 9488 h 10013"/>
                  <a:gd name="connsiteX5" fmla="*/ 5039 w 10012"/>
                  <a:gd name="connsiteY5" fmla="*/ 9865 h 10013"/>
                  <a:gd name="connsiteX6" fmla="*/ 9534 w 10012"/>
                  <a:gd name="connsiteY6" fmla="*/ 9592 h 10013"/>
                  <a:gd name="connsiteX7" fmla="*/ 10011 w 10012"/>
                  <a:gd name="connsiteY7" fmla="*/ 4978 h 10013"/>
                  <a:gd name="connsiteX8" fmla="*/ 9453 w 10012"/>
                  <a:gd name="connsiteY8" fmla="*/ 455 h 10013"/>
                  <a:gd name="connsiteX0" fmla="*/ 9453 w 10012"/>
                  <a:gd name="connsiteY0" fmla="*/ 455 h 9957"/>
                  <a:gd name="connsiteX1" fmla="*/ 5023 w 10012"/>
                  <a:gd name="connsiteY1" fmla="*/ 85 h 9957"/>
                  <a:gd name="connsiteX2" fmla="*/ 485 w 10012"/>
                  <a:gd name="connsiteY2" fmla="*/ 393 h 9957"/>
                  <a:gd name="connsiteX3" fmla="*/ 217 w 10012"/>
                  <a:gd name="connsiteY3" fmla="*/ 4423 h 9957"/>
                  <a:gd name="connsiteX4" fmla="*/ 422 w 10012"/>
                  <a:gd name="connsiteY4" fmla="*/ 9488 h 9957"/>
                  <a:gd name="connsiteX5" fmla="*/ 5020 w 10012"/>
                  <a:gd name="connsiteY5" fmla="*/ 9747 h 9957"/>
                  <a:gd name="connsiteX6" fmla="*/ 9534 w 10012"/>
                  <a:gd name="connsiteY6" fmla="*/ 9592 h 9957"/>
                  <a:gd name="connsiteX7" fmla="*/ 10011 w 10012"/>
                  <a:gd name="connsiteY7" fmla="*/ 4978 h 9957"/>
                  <a:gd name="connsiteX8" fmla="*/ 9453 w 10012"/>
                  <a:gd name="connsiteY8" fmla="*/ 455 h 9957"/>
                  <a:gd name="connsiteX0" fmla="*/ 9442 w 10000"/>
                  <a:gd name="connsiteY0" fmla="*/ 457 h 9959"/>
                  <a:gd name="connsiteX1" fmla="*/ 5017 w 10000"/>
                  <a:gd name="connsiteY1" fmla="*/ 85 h 9959"/>
                  <a:gd name="connsiteX2" fmla="*/ 484 w 10000"/>
                  <a:gd name="connsiteY2" fmla="*/ 395 h 9959"/>
                  <a:gd name="connsiteX3" fmla="*/ 217 w 10000"/>
                  <a:gd name="connsiteY3" fmla="*/ 4442 h 9959"/>
                  <a:gd name="connsiteX4" fmla="*/ 421 w 10000"/>
                  <a:gd name="connsiteY4" fmla="*/ 9529 h 9959"/>
                  <a:gd name="connsiteX5" fmla="*/ 5014 w 10000"/>
                  <a:gd name="connsiteY5" fmla="*/ 9789 h 9959"/>
                  <a:gd name="connsiteX6" fmla="*/ 9523 w 10000"/>
                  <a:gd name="connsiteY6" fmla="*/ 9633 h 9959"/>
                  <a:gd name="connsiteX7" fmla="*/ 9999 w 10000"/>
                  <a:gd name="connsiteY7" fmla="*/ 4999 h 9959"/>
                  <a:gd name="connsiteX8" fmla="*/ 9442 w 10000"/>
                  <a:gd name="connsiteY8" fmla="*/ 457 h 9959"/>
                  <a:gd name="connsiteX0" fmla="*/ 9442 w 9999"/>
                  <a:gd name="connsiteY0" fmla="*/ 459 h 10046"/>
                  <a:gd name="connsiteX1" fmla="*/ 5017 w 9999"/>
                  <a:gd name="connsiteY1" fmla="*/ 85 h 10046"/>
                  <a:gd name="connsiteX2" fmla="*/ 484 w 9999"/>
                  <a:gd name="connsiteY2" fmla="*/ 397 h 10046"/>
                  <a:gd name="connsiteX3" fmla="*/ 217 w 9999"/>
                  <a:gd name="connsiteY3" fmla="*/ 4460 h 10046"/>
                  <a:gd name="connsiteX4" fmla="*/ 421 w 9999"/>
                  <a:gd name="connsiteY4" fmla="*/ 9568 h 10046"/>
                  <a:gd name="connsiteX5" fmla="*/ 5014 w 9999"/>
                  <a:gd name="connsiteY5" fmla="*/ 9829 h 10046"/>
                  <a:gd name="connsiteX6" fmla="*/ 9448 w 9999"/>
                  <a:gd name="connsiteY6" fmla="*/ 9583 h 10046"/>
                  <a:gd name="connsiteX7" fmla="*/ 9999 w 9999"/>
                  <a:gd name="connsiteY7" fmla="*/ 5020 h 10046"/>
                  <a:gd name="connsiteX8" fmla="*/ 9442 w 9999"/>
                  <a:gd name="connsiteY8" fmla="*/ 459 h 10046"/>
                  <a:gd name="connsiteX0" fmla="*/ 9471 w 10028"/>
                  <a:gd name="connsiteY0" fmla="*/ 457 h 9900"/>
                  <a:gd name="connsiteX1" fmla="*/ 5046 w 10028"/>
                  <a:gd name="connsiteY1" fmla="*/ 85 h 9900"/>
                  <a:gd name="connsiteX2" fmla="*/ 512 w 10028"/>
                  <a:gd name="connsiteY2" fmla="*/ 395 h 9900"/>
                  <a:gd name="connsiteX3" fmla="*/ 245 w 10028"/>
                  <a:gd name="connsiteY3" fmla="*/ 4440 h 9900"/>
                  <a:gd name="connsiteX4" fmla="*/ 449 w 10028"/>
                  <a:gd name="connsiteY4" fmla="*/ 9524 h 9900"/>
                  <a:gd name="connsiteX5" fmla="*/ 5043 w 10028"/>
                  <a:gd name="connsiteY5" fmla="*/ 9784 h 9900"/>
                  <a:gd name="connsiteX6" fmla="*/ 9477 w 10028"/>
                  <a:gd name="connsiteY6" fmla="*/ 9539 h 9900"/>
                  <a:gd name="connsiteX7" fmla="*/ 10028 w 10028"/>
                  <a:gd name="connsiteY7" fmla="*/ 4997 h 9900"/>
                  <a:gd name="connsiteX8" fmla="*/ 9471 w 10028"/>
                  <a:gd name="connsiteY8" fmla="*/ 457 h 9900"/>
                  <a:gd name="connsiteX0" fmla="*/ 9374 w 9929"/>
                  <a:gd name="connsiteY0" fmla="*/ 462 h 10063"/>
                  <a:gd name="connsiteX1" fmla="*/ 4961 w 9929"/>
                  <a:gd name="connsiteY1" fmla="*/ 86 h 10063"/>
                  <a:gd name="connsiteX2" fmla="*/ 440 w 9929"/>
                  <a:gd name="connsiteY2" fmla="*/ 399 h 10063"/>
                  <a:gd name="connsiteX3" fmla="*/ 173 w 9929"/>
                  <a:gd name="connsiteY3" fmla="*/ 4485 h 10063"/>
                  <a:gd name="connsiteX4" fmla="*/ 377 w 9929"/>
                  <a:gd name="connsiteY4" fmla="*/ 9620 h 10063"/>
                  <a:gd name="connsiteX5" fmla="*/ 4358 w 9929"/>
                  <a:gd name="connsiteY5" fmla="*/ 9793 h 10063"/>
                  <a:gd name="connsiteX6" fmla="*/ 9380 w 9929"/>
                  <a:gd name="connsiteY6" fmla="*/ 9635 h 10063"/>
                  <a:gd name="connsiteX7" fmla="*/ 9929 w 9929"/>
                  <a:gd name="connsiteY7" fmla="*/ 5047 h 10063"/>
                  <a:gd name="connsiteX8" fmla="*/ 9374 w 9929"/>
                  <a:gd name="connsiteY8" fmla="*/ 462 h 10063"/>
                  <a:gd name="connsiteX0" fmla="*/ 9479 w 10038"/>
                  <a:gd name="connsiteY0" fmla="*/ 459 h 9988"/>
                  <a:gd name="connsiteX1" fmla="*/ 5034 w 10038"/>
                  <a:gd name="connsiteY1" fmla="*/ 85 h 9988"/>
                  <a:gd name="connsiteX2" fmla="*/ 481 w 10038"/>
                  <a:gd name="connsiteY2" fmla="*/ 397 h 9988"/>
                  <a:gd name="connsiteX3" fmla="*/ 212 w 10038"/>
                  <a:gd name="connsiteY3" fmla="*/ 4457 h 9988"/>
                  <a:gd name="connsiteX4" fmla="*/ 418 w 10038"/>
                  <a:gd name="connsiteY4" fmla="*/ 9560 h 9988"/>
                  <a:gd name="connsiteX5" fmla="*/ 4975 w 10038"/>
                  <a:gd name="connsiteY5" fmla="*/ 9702 h 9988"/>
                  <a:gd name="connsiteX6" fmla="*/ 9485 w 10038"/>
                  <a:gd name="connsiteY6" fmla="*/ 9575 h 9988"/>
                  <a:gd name="connsiteX7" fmla="*/ 10038 w 10038"/>
                  <a:gd name="connsiteY7" fmla="*/ 5015 h 9988"/>
                  <a:gd name="connsiteX8" fmla="*/ 9479 w 10038"/>
                  <a:gd name="connsiteY8" fmla="*/ 459 h 9988"/>
                  <a:gd name="connsiteX0" fmla="*/ 9443 w 10000"/>
                  <a:gd name="connsiteY0" fmla="*/ 460 h 9971"/>
                  <a:gd name="connsiteX1" fmla="*/ 5015 w 10000"/>
                  <a:gd name="connsiteY1" fmla="*/ 85 h 9971"/>
                  <a:gd name="connsiteX2" fmla="*/ 479 w 10000"/>
                  <a:gd name="connsiteY2" fmla="*/ 397 h 9971"/>
                  <a:gd name="connsiteX3" fmla="*/ 211 w 10000"/>
                  <a:gd name="connsiteY3" fmla="*/ 4462 h 9971"/>
                  <a:gd name="connsiteX4" fmla="*/ 416 w 10000"/>
                  <a:gd name="connsiteY4" fmla="*/ 9571 h 9971"/>
                  <a:gd name="connsiteX5" fmla="*/ 4956 w 10000"/>
                  <a:gd name="connsiteY5" fmla="*/ 9714 h 9971"/>
                  <a:gd name="connsiteX6" fmla="*/ 9449 w 10000"/>
                  <a:gd name="connsiteY6" fmla="*/ 9587 h 9971"/>
                  <a:gd name="connsiteX7" fmla="*/ 10000 w 10000"/>
                  <a:gd name="connsiteY7" fmla="*/ 5021 h 9971"/>
                  <a:gd name="connsiteX8" fmla="*/ 9443 w 10000"/>
                  <a:gd name="connsiteY8" fmla="*/ 460 h 9971"/>
                  <a:gd name="connsiteX0" fmla="*/ 9477 w 10034"/>
                  <a:gd name="connsiteY0" fmla="*/ 470 h 10000"/>
                  <a:gd name="connsiteX1" fmla="*/ 5049 w 10034"/>
                  <a:gd name="connsiteY1" fmla="*/ 94 h 10000"/>
                  <a:gd name="connsiteX2" fmla="*/ 513 w 10034"/>
                  <a:gd name="connsiteY2" fmla="*/ 407 h 10000"/>
                  <a:gd name="connsiteX3" fmla="*/ 170 w 10034"/>
                  <a:gd name="connsiteY3" fmla="*/ 4604 h 10000"/>
                  <a:gd name="connsiteX4" fmla="*/ 450 w 10034"/>
                  <a:gd name="connsiteY4" fmla="*/ 9608 h 10000"/>
                  <a:gd name="connsiteX5" fmla="*/ 4990 w 10034"/>
                  <a:gd name="connsiteY5" fmla="*/ 9751 h 10000"/>
                  <a:gd name="connsiteX6" fmla="*/ 9483 w 10034"/>
                  <a:gd name="connsiteY6" fmla="*/ 9624 h 10000"/>
                  <a:gd name="connsiteX7" fmla="*/ 10034 w 10034"/>
                  <a:gd name="connsiteY7" fmla="*/ 5045 h 10000"/>
                  <a:gd name="connsiteX8" fmla="*/ 9477 w 10034"/>
                  <a:gd name="connsiteY8" fmla="*/ 470 h 10000"/>
                  <a:gd name="connsiteX0" fmla="*/ 9477 w 10034"/>
                  <a:gd name="connsiteY0" fmla="*/ 408 h 9938"/>
                  <a:gd name="connsiteX1" fmla="*/ 5030 w 10034"/>
                  <a:gd name="connsiteY1" fmla="*/ 182 h 9938"/>
                  <a:gd name="connsiteX2" fmla="*/ 513 w 10034"/>
                  <a:gd name="connsiteY2" fmla="*/ 345 h 9938"/>
                  <a:gd name="connsiteX3" fmla="*/ 170 w 10034"/>
                  <a:gd name="connsiteY3" fmla="*/ 4542 h 9938"/>
                  <a:gd name="connsiteX4" fmla="*/ 450 w 10034"/>
                  <a:gd name="connsiteY4" fmla="*/ 9546 h 9938"/>
                  <a:gd name="connsiteX5" fmla="*/ 4990 w 10034"/>
                  <a:gd name="connsiteY5" fmla="*/ 9689 h 9938"/>
                  <a:gd name="connsiteX6" fmla="*/ 9483 w 10034"/>
                  <a:gd name="connsiteY6" fmla="*/ 9562 h 9938"/>
                  <a:gd name="connsiteX7" fmla="*/ 10034 w 10034"/>
                  <a:gd name="connsiteY7" fmla="*/ 4983 h 9938"/>
                  <a:gd name="connsiteX8" fmla="*/ 9477 w 10034"/>
                  <a:gd name="connsiteY8" fmla="*/ 408 h 9938"/>
                  <a:gd name="connsiteX0" fmla="*/ 9445 w 10000"/>
                  <a:gd name="connsiteY0" fmla="*/ 487 h 10076"/>
                  <a:gd name="connsiteX1" fmla="*/ 5013 w 10000"/>
                  <a:gd name="connsiteY1" fmla="*/ 78 h 10076"/>
                  <a:gd name="connsiteX2" fmla="*/ 511 w 10000"/>
                  <a:gd name="connsiteY2" fmla="*/ 423 h 10076"/>
                  <a:gd name="connsiteX3" fmla="*/ 169 w 10000"/>
                  <a:gd name="connsiteY3" fmla="*/ 4646 h 10076"/>
                  <a:gd name="connsiteX4" fmla="*/ 448 w 10000"/>
                  <a:gd name="connsiteY4" fmla="*/ 9682 h 10076"/>
                  <a:gd name="connsiteX5" fmla="*/ 4973 w 10000"/>
                  <a:gd name="connsiteY5" fmla="*/ 9825 h 10076"/>
                  <a:gd name="connsiteX6" fmla="*/ 9451 w 10000"/>
                  <a:gd name="connsiteY6" fmla="*/ 9698 h 10076"/>
                  <a:gd name="connsiteX7" fmla="*/ 10000 w 10000"/>
                  <a:gd name="connsiteY7" fmla="*/ 5090 h 10076"/>
                  <a:gd name="connsiteX8" fmla="*/ 9445 w 10000"/>
                  <a:gd name="connsiteY8" fmla="*/ 487 h 10076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00" h="10085">
                    <a:moveTo>
                      <a:pt x="9445" y="487"/>
                    </a:moveTo>
                    <a:cubicBezTo>
                      <a:pt x="8557" y="-301"/>
                      <a:pt x="6682" y="136"/>
                      <a:pt x="5013" y="78"/>
                    </a:cubicBezTo>
                    <a:cubicBezTo>
                      <a:pt x="3360" y="179"/>
                      <a:pt x="1318" y="-338"/>
                      <a:pt x="511" y="423"/>
                    </a:cubicBezTo>
                    <a:cubicBezTo>
                      <a:pt x="-296" y="1184"/>
                      <a:pt x="179" y="3105"/>
                      <a:pt x="169" y="4646"/>
                    </a:cubicBezTo>
                    <a:cubicBezTo>
                      <a:pt x="159" y="6190"/>
                      <a:pt x="-352" y="8818"/>
                      <a:pt x="448" y="9682"/>
                    </a:cubicBezTo>
                    <a:cubicBezTo>
                      <a:pt x="1249" y="10545"/>
                      <a:pt x="3079" y="9704"/>
                      <a:pt x="4973" y="9825"/>
                    </a:cubicBezTo>
                    <a:cubicBezTo>
                      <a:pt x="6470" y="9923"/>
                      <a:pt x="8536" y="10426"/>
                      <a:pt x="9451" y="9698"/>
                    </a:cubicBezTo>
                    <a:cubicBezTo>
                      <a:pt x="9906" y="9167"/>
                      <a:pt x="10007" y="6673"/>
                      <a:pt x="10000" y="5090"/>
                    </a:cubicBezTo>
                    <a:cubicBezTo>
                      <a:pt x="9993" y="3509"/>
                      <a:pt x="10024" y="1001"/>
                      <a:pt x="9445" y="487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zh-TW"/>
                </a:defPPr>
              </a:lstStyle>
              <a:p>
                <a:pPr rtl="0"/>
                <a:endParaRPr lang="zh-TW" altLang="en-US" noProof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  <p:grpSp>
            <p:nvGrpSpPr>
              <p:cNvPr id="12" name="群組 11"/>
              <p:cNvGrpSpPr/>
              <p:nvPr/>
            </p:nvGrpSpPr>
            <p:grpSpPr>
              <a:xfrm>
                <a:off x="1097557" y="700499"/>
                <a:ext cx="7498976" cy="5278764"/>
                <a:chOff x="220266" y="267321"/>
                <a:chExt cx="8471454" cy="5963322"/>
              </a:xfrm>
            </p:grpSpPr>
            <p:sp>
              <p:nvSpPr>
                <p:cNvPr id="13" name="手繪多邊形 5"/>
                <p:cNvSpPr>
                  <a:spLocks/>
                </p:cNvSpPr>
                <p:nvPr/>
              </p:nvSpPr>
              <p:spPr bwMode="auto">
                <a:xfrm rot="17654373" flipH="1" flipV="1">
                  <a:off x="1730411" y="678404"/>
                  <a:ext cx="552565" cy="485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4" name="手繪多邊形 5"/>
                <p:cNvSpPr>
                  <a:spLocks/>
                </p:cNvSpPr>
                <p:nvPr/>
              </p:nvSpPr>
              <p:spPr bwMode="auto">
                <a:xfrm rot="16907243">
                  <a:off x="4216632" y="5557959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5" name="手繪多邊形 5"/>
                <p:cNvSpPr>
                  <a:spLocks/>
                </p:cNvSpPr>
                <p:nvPr/>
              </p:nvSpPr>
              <p:spPr bwMode="auto">
                <a:xfrm rot="13080071" flipV="1">
                  <a:off x="5621285" y="5498834"/>
                  <a:ext cx="1174339" cy="709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6" name="手繪多邊形 5"/>
                <p:cNvSpPr>
                  <a:spLocks/>
                </p:cNvSpPr>
                <p:nvPr/>
              </p:nvSpPr>
              <p:spPr bwMode="auto">
                <a:xfrm rot="802933">
                  <a:off x="452500" y="3018241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7" name="手繪多邊形 5"/>
                <p:cNvSpPr>
                  <a:spLocks/>
                </p:cNvSpPr>
                <p:nvPr/>
              </p:nvSpPr>
              <p:spPr bwMode="auto">
                <a:xfrm rot="7653227">
                  <a:off x="1269784" y="613926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8" name="手繪多邊形 5"/>
                <p:cNvSpPr>
                  <a:spLocks/>
                </p:cNvSpPr>
                <p:nvPr/>
              </p:nvSpPr>
              <p:spPr bwMode="auto">
                <a:xfrm rot="8519929">
                  <a:off x="5066513" y="489735"/>
                  <a:ext cx="1042336" cy="628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19" name="手繪多邊形 5"/>
                <p:cNvSpPr>
                  <a:spLocks/>
                </p:cNvSpPr>
                <p:nvPr/>
              </p:nvSpPr>
              <p:spPr bwMode="auto">
                <a:xfrm rot="8136384">
                  <a:off x="6770669" y="759154"/>
                  <a:ext cx="715114" cy="42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0" name="手繪多邊形 5"/>
                <p:cNvSpPr>
                  <a:spLocks/>
                </p:cNvSpPr>
                <p:nvPr/>
              </p:nvSpPr>
              <p:spPr bwMode="auto">
                <a:xfrm rot="19575269">
                  <a:off x="6528700" y="5355523"/>
                  <a:ext cx="884347" cy="6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1" name="手繪多邊形 5"/>
                <p:cNvSpPr>
                  <a:spLocks/>
                </p:cNvSpPr>
                <p:nvPr/>
              </p:nvSpPr>
              <p:spPr bwMode="auto">
                <a:xfrm rot="12242146">
                  <a:off x="7749041" y="2862888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2" name="手繪多邊形 5"/>
                <p:cNvSpPr>
                  <a:spLocks/>
                </p:cNvSpPr>
                <p:nvPr/>
              </p:nvSpPr>
              <p:spPr bwMode="auto">
                <a:xfrm rot="8134128" flipH="1" flipV="1">
                  <a:off x="1910905" y="5360499"/>
                  <a:ext cx="997753" cy="70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3" name="手繪多邊形 5"/>
                <p:cNvSpPr>
                  <a:spLocks/>
                </p:cNvSpPr>
                <p:nvPr/>
              </p:nvSpPr>
              <p:spPr bwMode="auto">
                <a:xfrm rot="520332">
                  <a:off x="403478" y="3946184"/>
                  <a:ext cx="884348" cy="628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4" name="手繪多邊形 5"/>
                <p:cNvSpPr>
                  <a:spLocks/>
                </p:cNvSpPr>
                <p:nvPr/>
              </p:nvSpPr>
              <p:spPr bwMode="auto">
                <a:xfrm rot="9318673" flipH="1" flipV="1">
                  <a:off x="3828499" y="5314049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5" name="手繪多邊形 5"/>
                <p:cNvSpPr>
                  <a:spLocks/>
                </p:cNvSpPr>
                <p:nvPr/>
              </p:nvSpPr>
              <p:spPr bwMode="auto">
                <a:xfrm rot="10163464" flipH="1" flipV="1">
                  <a:off x="5030370" y="5370507"/>
                  <a:ext cx="904032" cy="798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6" name="手繪多邊形 5"/>
                <p:cNvSpPr>
                  <a:spLocks/>
                </p:cNvSpPr>
                <p:nvPr/>
              </p:nvSpPr>
              <p:spPr bwMode="auto">
                <a:xfrm rot="11893978" flipV="1">
                  <a:off x="2518724" y="5335164"/>
                  <a:ext cx="1221912" cy="868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7" name="手繪多邊形 5"/>
                <p:cNvSpPr>
                  <a:spLocks/>
                </p:cNvSpPr>
                <p:nvPr/>
              </p:nvSpPr>
              <p:spPr bwMode="auto">
                <a:xfrm rot="13517811" flipH="1" flipV="1">
                  <a:off x="274478" y="2395212"/>
                  <a:ext cx="1089753" cy="77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8" name="手繪多邊形 5"/>
                <p:cNvSpPr>
                  <a:spLocks/>
                </p:cNvSpPr>
                <p:nvPr/>
              </p:nvSpPr>
              <p:spPr bwMode="auto">
                <a:xfrm rot="18295897" flipH="1" flipV="1">
                  <a:off x="2023764" y="595233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29" name="手繪多邊形 5"/>
                <p:cNvSpPr>
                  <a:spLocks/>
                </p:cNvSpPr>
                <p:nvPr/>
              </p:nvSpPr>
              <p:spPr bwMode="auto">
                <a:xfrm rot="14161704" flipH="1" flipV="1">
                  <a:off x="514834" y="1048516"/>
                  <a:ext cx="904032" cy="798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0" name="手繪多邊形 5"/>
                <p:cNvSpPr>
                  <a:spLocks/>
                </p:cNvSpPr>
                <p:nvPr/>
              </p:nvSpPr>
              <p:spPr bwMode="auto">
                <a:xfrm rot="5674495">
                  <a:off x="2944478" y="393486"/>
                  <a:ext cx="987176" cy="73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1" name="手繪多邊形 5"/>
                <p:cNvSpPr>
                  <a:spLocks/>
                </p:cNvSpPr>
                <p:nvPr/>
              </p:nvSpPr>
              <p:spPr bwMode="auto">
                <a:xfrm rot="15232529" flipH="1">
                  <a:off x="4001659" y="574621"/>
                  <a:ext cx="790357" cy="561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2" name="手繪多邊形 5"/>
                <p:cNvSpPr>
                  <a:spLocks/>
                </p:cNvSpPr>
                <p:nvPr/>
              </p:nvSpPr>
              <p:spPr bwMode="auto">
                <a:xfrm rot="19151294" flipH="1" flipV="1">
                  <a:off x="7094644" y="663837"/>
                  <a:ext cx="941754" cy="722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3" name="手繪多邊形 5"/>
                <p:cNvSpPr>
                  <a:spLocks/>
                </p:cNvSpPr>
                <p:nvPr/>
              </p:nvSpPr>
              <p:spPr bwMode="auto">
                <a:xfrm rot="9232592">
                  <a:off x="5488591" y="603133"/>
                  <a:ext cx="843396" cy="60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4" name="手繪多邊形 5"/>
                <p:cNvSpPr>
                  <a:spLocks/>
                </p:cNvSpPr>
                <p:nvPr/>
              </p:nvSpPr>
              <p:spPr bwMode="auto">
                <a:xfrm rot="15229593">
                  <a:off x="7374785" y="4914437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5" name="手繪多邊形 5"/>
                <p:cNvSpPr>
                  <a:spLocks/>
                </p:cNvSpPr>
                <p:nvPr/>
              </p:nvSpPr>
              <p:spPr bwMode="auto">
                <a:xfrm rot="2738730" flipH="1" flipV="1">
                  <a:off x="7634503" y="3336401"/>
                  <a:ext cx="1053784" cy="749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6" name="手繪多邊形 5"/>
                <p:cNvSpPr>
                  <a:spLocks/>
                </p:cNvSpPr>
                <p:nvPr/>
              </p:nvSpPr>
              <p:spPr bwMode="auto">
                <a:xfrm flipH="1" flipV="1">
                  <a:off x="7664260" y="1672256"/>
                  <a:ext cx="1027460" cy="7399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7" name="手繪多邊形 5"/>
                <p:cNvSpPr>
                  <a:spLocks/>
                </p:cNvSpPr>
                <p:nvPr/>
              </p:nvSpPr>
              <p:spPr bwMode="auto">
                <a:xfrm rot="18641654">
                  <a:off x="1231687" y="5382426"/>
                  <a:ext cx="951926" cy="676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8" name="手繪多邊形 5"/>
                <p:cNvSpPr>
                  <a:spLocks/>
                </p:cNvSpPr>
                <p:nvPr/>
              </p:nvSpPr>
              <p:spPr bwMode="auto">
                <a:xfrm rot="288769">
                  <a:off x="325495" y="4900178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39" name="手繪多邊形 5"/>
                <p:cNvSpPr>
                  <a:spLocks/>
                </p:cNvSpPr>
                <p:nvPr/>
              </p:nvSpPr>
              <p:spPr bwMode="auto">
                <a:xfrm rot="13614573" flipV="1">
                  <a:off x="3401554" y="5306543"/>
                  <a:ext cx="862596" cy="740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0" name="手繪多邊形 5"/>
                <p:cNvSpPr>
                  <a:spLocks/>
                </p:cNvSpPr>
                <p:nvPr/>
              </p:nvSpPr>
              <p:spPr bwMode="auto">
                <a:xfrm rot="13959425" flipV="1">
                  <a:off x="6170122" y="5416928"/>
                  <a:ext cx="812391" cy="57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1" name="手繪多邊形 5"/>
                <p:cNvSpPr>
                  <a:spLocks/>
                </p:cNvSpPr>
                <p:nvPr/>
              </p:nvSpPr>
              <p:spPr bwMode="auto">
                <a:xfrm rot="21446840" flipV="1">
                  <a:off x="220266" y="3400249"/>
                  <a:ext cx="990172" cy="704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2" name="手繪多邊形 5"/>
                <p:cNvSpPr>
                  <a:spLocks/>
                </p:cNvSpPr>
                <p:nvPr/>
              </p:nvSpPr>
              <p:spPr bwMode="auto">
                <a:xfrm rot="10375952" flipH="1" flipV="1">
                  <a:off x="302058" y="1672949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3" name="手繪多邊形 5"/>
                <p:cNvSpPr>
                  <a:spLocks/>
                </p:cNvSpPr>
                <p:nvPr/>
              </p:nvSpPr>
              <p:spPr bwMode="auto">
                <a:xfrm rot="19978554" flipH="1" flipV="1">
                  <a:off x="2488376" y="546068"/>
                  <a:ext cx="968496" cy="688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4" name="手繪多邊形 5"/>
                <p:cNvSpPr>
                  <a:spLocks/>
                </p:cNvSpPr>
                <p:nvPr/>
              </p:nvSpPr>
              <p:spPr bwMode="auto">
                <a:xfrm flipH="1" flipV="1">
                  <a:off x="7521878" y="993299"/>
                  <a:ext cx="851973" cy="614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5" name="手繪多邊形 5"/>
                <p:cNvSpPr>
                  <a:spLocks/>
                </p:cNvSpPr>
                <p:nvPr/>
              </p:nvSpPr>
              <p:spPr bwMode="auto">
                <a:xfrm rot="16578489" flipH="1" flipV="1">
                  <a:off x="5861446" y="468363"/>
                  <a:ext cx="812302" cy="631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6" name="手繪多邊形 5"/>
                <p:cNvSpPr>
                  <a:spLocks/>
                </p:cNvSpPr>
                <p:nvPr/>
              </p:nvSpPr>
              <p:spPr bwMode="auto">
                <a:xfrm rot="2029097" flipH="1" flipV="1">
                  <a:off x="7720748" y="4700129"/>
                  <a:ext cx="710145" cy="50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7" name="手繪多邊形 5"/>
                <p:cNvSpPr>
                  <a:spLocks/>
                </p:cNvSpPr>
                <p:nvPr/>
              </p:nvSpPr>
              <p:spPr bwMode="auto">
                <a:xfrm rot="8904122" flipV="1">
                  <a:off x="7684177" y="2232075"/>
                  <a:ext cx="883639" cy="722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8" name="手繪多邊形 5"/>
                <p:cNvSpPr>
                  <a:spLocks/>
                </p:cNvSpPr>
                <p:nvPr/>
              </p:nvSpPr>
              <p:spPr bwMode="auto">
                <a:xfrm rot="215165" flipH="1" flipV="1">
                  <a:off x="7615679" y="4129513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49" name="手繪多邊形 5"/>
                <p:cNvSpPr>
                  <a:spLocks/>
                </p:cNvSpPr>
                <p:nvPr/>
              </p:nvSpPr>
              <p:spPr bwMode="auto">
                <a:xfrm rot="7322407" flipH="1" flipV="1">
                  <a:off x="871530" y="5329756"/>
                  <a:ext cx="856126" cy="60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0" name="手繪多邊形 5"/>
                <p:cNvSpPr>
                  <a:spLocks/>
                </p:cNvSpPr>
                <p:nvPr/>
              </p:nvSpPr>
              <p:spPr bwMode="auto">
                <a:xfrm rot="18894776" flipH="1" flipV="1">
                  <a:off x="4599487" y="503572"/>
                  <a:ext cx="981154" cy="69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1" name="手繪多邊形 5"/>
                <p:cNvSpPr>
                  <a:spLocks/>
                </p:cNvSpPr>
                <p:nvPr/>
              </p:nvSpPr>
              <p:spPr bwMode="auto">
                <a:xfrm rot="12028755" flipV="1">
                  <a:off x="4654719" y="5281351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2" name="手繪多邊形 5"/>
                <p:cNvSpPr>
                  <a:spLocks/>
                </p:cNvSpPr>
                <p:nvPr/>
              </p:nvSpPr>
              <p:spPr bwMode="auto">
                <a:xfrm rot="631892" flipH="1">
                  <a:off x="7460485" y="5215473"/>
                  <a:ext cx="473742" cy="33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3" name="手繪多邊形 5"/>
                <p:cNvSpPr>
                  <a:spLocks/>
                </p:cNvSpPr>
                <p:nvPr/>
              </p:nvSpPr>
              <p:spPr bwMode="auto">
                <a:xfrm rot="12749872" flipH="1" flipV="1">
                  <a:off x="496730" y="2126067"/>
                  <a:ext cx="820273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4" name="手繪多邊形 5"/>
                <p:cNvSpPr>
                  <a:spLocks/>
                </p:cNvSpPr>
                <p:nvPr/>
              </p:nvSpPr>
              <p:spPr bwMode="auto">
                <a:xfrm rot="652517" flipV="1">
                  <a:off x="542325" y="563408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5" name="手繪多邊形 5"/>
                <p:cNvSpPr>
                  <a:spLocks/>
                </p:cNvSpPr>
                <p:nvPr/>
              </p:nvSpPr>
              <p:spPr bwMode="auto">
                <a:xfrm rot="8411794">
                  <a:off x="3574967" y="449596"/>
                  <a:ext cx="884403" cy="74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6" name="手繪多邊形 5"/>
                <p:cNvSpPr>
                  <a:spLocks/>
                </p:cNvSpPr>
                <p:nvPr/>
              </p:nvSpPr>
              <p:spPr bwMode="auto">
                <a:xfrm rot="3532265" flipV="1">
                  <a:off x="6258480" y="474630"/>
                  <a:ext cx="876340" cy="748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7" name="手繪多邊形 5"/>
                <p:cNvSpPr>
                  <a:spLocks/>
                </p:cNvSpPr>
                <p:nvPr/>
              </p:nvSpPr>
              <p:spPr bwMode="auto">
                <a:xfrm rot="832578" flipH="1" flipV="1">
                  <a:off x="7676145" y="1409292"/>
                  <a:ext cx="680526" cy="49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8" name="手繪多邊形 5"/>
                <p:cNvSpPr>
                  <a:spLocks/>
                </p:cNvSpPr>
                <p:nvPr/>
              </p:nvSpPr>
              <p:spPr bwMode="auto">
                <a:xfrm rot="5605333" flipH="1" flipV="1">
                  <a:off x="6986635" y="5388119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59" name="手繪多邊形 5"/>
                <p:cNvSpPr>
                  <a:spLocks/>
                </p:cNvSpPr>
                <p:nvPr/>
              </p:nvSpPr>
              <p:spPr bwMode="auto">
                <a:xfrm rot="2400631" flipH="1" flipV="1">
                  <a:off x="7677424" y="3960565"/>
                  <a:ext cx="820274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60" name="手繪多邊形 5"/>
                <p:cNvSpPr>
                  <a:spLocks/>
                </p:cNvSpPr>
                <p:nvPr/>
              </p:nvSpPr>
              <p:spPr bwMode="auto">
                <a:xfrm rot="12575299" flipH="1" flipV="1">
                  <a:off x="273820" y="4333697"/>
                  <a:ext cx="1025132" cy="72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61" name="手繪多邊形 5"/>
                <p:cNvSpPr>
                  <a:spLocks/>
                </p:cNvSpPr>
                <p:nvPr/>
              </p:nvSpPr>
              <p:spPr bwMode="auto">
                <a:xfrm rot="6368658" flipH="1" flipV="1">
                  <a:off x="2965875" y="5360017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62" name="手繪多邊形 5"/>
                <p:cNvSpPr>
                  <a:spLocks/>
                </p:cNvSpPr>
                <p:nvPr/>
              </p:nvSpPr>
              <p:spPr bwMode="auto">
                <a:xfrm rot="16098538" flipH="1" flipV="1">
                  <a:off x="4461152" y="510598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lvl="0"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  <p:sp>
              <p:nvSpPr>
                <p:cNvPr id="63" name="手繪多邊形 5"/>
                <p:cNvSpPr>
                  <a:spLocks/>
                </p:cNvSpPr>
                <p:nvPr/>
              </p:nvSpPr>
              <p:spPr bwMode="auto">
                <a:xfrm rot="6367471" flipH="1" flipV="1">
                  <a:off x="1770822" y="5440879"/>
                  <a:ext cx="691435" cy="491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TW"/>
                  </a:defPPr>
                </a:lstStyle>
                <a:p>
                  <a:pPr rtl="0"/>
                  <a:endParaRPr lang="zh-TW" altLang="en-US" noProof="0"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10" name="手繪多邊形​​(F) 9"/>
            <p:cNvSpPr>
              <a:spLocks/>
            </p:cNvSpPr>
            <p:nvPr/>
          </p:nvSpPr>
          <p:spPr bwMode="auto">
            <a:xfrm>
              <a:off x="2118370" y="1658032"/>
              <a:ext cx="5511403" cy="3429588"/>
            </a:xfrm>
            <a:custGeom>
              <a:avLst/>
              <a:gdLst>
                <a:gd name="T0" fmla="*/ 2466 w 2671"/>
                <a:gd name="T1" fmla="*/ 92 h 1682"/>
                <a:gd name="T2" fmla="*/ 200 w 2671"/>
                <a:gd name="T3" fmla="*/ 99 h 1682"/>
                <a:gd name="T4" fmla="*/ 169 w 2671"/>
                <a:gd name="T5" fmla="*/ 1583 h 1682"/>
                <a:gd name="T6" fmla="*/ 2481 w 2671"/>
                <a:gd name="T7" fmla="*/ 1562 h 1682"/>
                <a:gd name="T8" fmla="*/ 2466 w 2671"/>
                <a:gd name="T9" fmla="*/ 92 h 1682"/>
                <a:gd name="connsiteX0" fmla="*/ 9074 w 9535"/>
                <a:gd name="connsiteY0" fmla="*/ 447 h 9722"/>
                <a:gd name="connsiteX1" fmla="*/ 544 w 9535"/>
                <a:gd name="connsiteY1" fmla="*/ 264 h 9722"/>
                <a:gd name="connsiteX2" fmla="*/ 475 w 9535"/>
                <a:gd name="connsiteY2" fmla="*/ 9311 h 9722"/>
                <a:gd name="connsiteX3" fmla="*/ 9131 w 9535"/>
                <a:gd name="connsiteY3" fmla="*/ 9187 h 9722"/>
                <a:gd name="connsiteX4" fmla="*/ 9074 w 9535"/>
                <a:gd name="connsiteY4" fmla="*/ 447 h 9722"/>
                <a:gd name="connsiteX0" fmla="*/ 9519 w 10001"/>
                <a:gd name="connsiteY0" fmla="*/ 986 h 10526"/>
                <a:gd name="connsiteX1" fmla="*/ 5107 w 10001"/>
                <a:gd name="connsiteY1" fmla="*/ 519 h 10526"/>
                <a:gd name="connsiteX2" fmla="*/ 573 w 10001"/>
                <a:gd name="connsiteY2" fmla="*/ 798 h 10526"/>
                <a:gd name="connsiteX3" fmla="*/ 500 w 10001"/>
                <a:gd name="connsiteY3" fmla="*/ 10103 h 10526"/>
                <a:gd name="connsiteX4" fmla="*/ 9578 w 10001"/>
                <a:gd name="connsiteY4" fmla="*/ 9976 h 10526"/>
                <a:gd name="connsiteX5" fmla="*/ 9519 w 10001"/>
                <a:gd name="connsiteY5" fmla="*/ 986 h 10526"/>
                <a:gd name="connsiteX0" fmla="*/ 9561 w 10043"/>
                <a:gd name="connsiteY0" fmla="*/ 870 h 10410"/>
                <a:gd name="connsiteX1" fmla="*/ 5149 w 10043"/>
                <a:gd name="connsiteY1" fmla="*/ 403 h 10410"/>
                <a:gd name="connsiteX2" fmla="*/ 533 w 10043"/>
                <a:gd name="connsiteY2" fmla="*/ 862 h 10410"/>
                <a:gd name="connsiteX3" fmla="*/ 542 w 10043"/>
                <a:gd name="connsiteY3" fmla="*/ 9987 h 10410"/>
                <a:gd name="connsiteX4" fmla="*/ 9620 w 10043"/>
                <a:gd name="connsiteY4" fmla="*/ 9860 h 10410"/>
                <a:gd name="connsiteX5" fmla="*/ 9561 w 10043"/>
                <a:gd name="connsiteY5" fmla="*/ 870 h 10410"/>
                <a:gd name="connsiteX0" fmla="*/ 9572 w 10054"/>
                <a:gd name="connsiteY0" fmla="*/ 835 h 10375"/>
                <a:gd name="connsiteX1" fmla="*/ 5160 w 10054"/>
                <a:gd name="connsiteY1" fmla="*/ 368 h 10375"/>
                <a:gd name="connsiteX2" fmla="*/ 544 w 10054"/>
                <a:gd name="connsiteY2" fmla="*/ 827 h 10375"/>
                <a:gd name="connsiteX3" fmla="*/ 553 w 10054"/>
                <a:gd name="connsiteY3" fmla="*/ 9952 h 10375"/>
                <a:gd name="connsiteX4" fmla="*/ 9631 w 10054"/>
                <a:gd name="connsiteY4" fmla="*/ 9825 h 10375"/>
                <a:gd name="connsiteX5" fmla="*/ 9572 w 10054"/>
                <a:gd name="connsiteY5" fmla="*/ 835 h 10375"/>
                <a:gd name="connsiteX0" fmla="*/ 9532 w 10014"/>
                <a:gd name="connsiteY0" fmla="*/ 835 h 10375"/>
                <a:gd name="connsiteX1" fmla="*/ 5120 w 10014"/>
                <a:gd name="connsiteY1" fmla="*/ 368 h 10375"/>
                <a:gd name="connsiteX2" fmla="*/ 504 w 10014"/>
                <a:gd name="connsiteY2" fmla="*/ 827 h 10375"/>
                <a:gd name="connsiteX3" fmla="*/ 513 w 10014"/>
                <a:gd name="connsiteY3" fmla="*/ 9952 h 10375"/>
                <a:gd name="connsiteX4" fmla="*/ 9591 w 10014"/>
                <a:gd name="connsiteY4" fmla="*/ 9825 h 10375"/>
                <a:gd name="connsiteX5" fmla="*/ 9532 w 10014"/>
                <a:gd name="connsiteY5" fmla="*/ 835 h 10375"/>
                <a:gd name="connsiteX0" fmla="*/ 9532 w 10014"/>
                <a:gd name="connsiteY0" fmla="*/ 653 h 10193"/>
                <a:gd name="connsiteX1" fmla="*/ 5120 w 10014"/>
                <a:gd name="connsiteY1" fmla="*/ 186 h 10193"/>
                <a:gd name="connsiteX2" fmla="*/ 504 w 10014"/>
                <a:gd name="connsiteY2" fmla="*/ 645 h 10193"/>
                <a:gd name="connsiteX3" fmla="*/ 513 w 10014"/>
                <a:gd name="connsiteY3" fmla="*/ 9770 h 10193"/>
                <a:gd name="connsiteX4" fmla="*/ 9591 w 10014"/>
                <a:gd name="connsiteY4" fmla="*/ 9643 h 10193"/>
                <a:gd name="connsiteX5" fmla="*/ 9532 w 10014"/>
                <a:gd name="connsiteY5" fmla="*/ 653 h 10193"/>
                <a:gd name="connsiteX0" fmla="*/ 9532 w 10014"/>
                <a:gd name="connsiteY0" fmla="*/ 579 h 10119"/>
                <a:gd name="connsiteX1" fmla="*/ 5120 w 10014"/>
                <a:gd name="connsiteY1" fmla="*/ 112 h 10119"/>
                <a:gd name="connsiteX2" fmla="*/ 504 w 10014"/>
                <a:gd name="connsiteY2" fmla="*/ 571 h 10119"/>
                <a:gd name="connsiteX3" fmla="*/ 513 w 10014"/>
                <a:gd name="connsiteY3" fmla="*/ 9696 h 10119"/>
                <a:gd name="connsiteX4" fmla="*/ 9591 w 10014"/>
                <a:gd name="connsiteY4" fmla="*/ 9569 h 10119"/>
                <a:gd name="connsiteX5" fmla="*/ 9532 w 10014"/>
                <a:gd name="connsiteY5" fmla="*/ 579 h 10119"/>
                <a:gd name="connsiteX0" fmla="*/ 9560 w 10042"/>
                <a:gd name="connsiteY0" fmla="*/ 783 h 10323"/>
                <a:gd name="connsiteX1" fmla="*/ 5132 w 10042"/>
                <a:gd name="connsiteY1" fmla="*/ 521 h 10323"/>
                <a:gd name="connsiteX2" fmla="*/ 532 w 10042"/>
                <a:gd name="connsiteY2" fmla="*/ 775 h 10323"/>
                <a:gd name="connsiteX3" fmla="*/ 541 w 10042"/>
                <a:gd name="connsiteY3" fmla="*/ 9900 h 10323"/>
                <a:gd name="connsiteX4" fmla="*/ 9619 w 10042"/>
                <a:gd name="connsiteY4" fmla="*/ 9773 h 10323"/>
                <a:gd name="connsiteX5" fmla="*/ 9560 w 10042"/>
                <a:gd name="connsiteY5" fmla="*/ 783 h 10323"/>
                <a:gd name="connsiteX0" fmla="*/ 9562 w 10044"/>
                <a:gd name="connsiteY0" fmla="*/ 560 h 10100"/>
                <a:gd name="connsiteX1" fmla="*/ 5134 w 10044"/>
                <a:gd name="connsiteY1" fmla="*/ 298 h 10100"/>
                <a:gd name="connsiteX2" fmla="*/ 534 w 10044"/>
                <a:gd name="connsiteY2" fmla="*/ 552 h 10100"/>
                <a:gd name="connsiteX3" fmla="*/ 543 w 10044"/>
                <a:gd name="connsiteY3" fmla="*/ 9677 h 10100"/>
                <a:gd name="connsiteX4" fmla="*/ 9621 w 10044"/>
                <a:gd name="connsiteY4" fmla="*/ 9550 h 10100"/>
                <a:gd name="connsiteX5" fmla="*/ 9562 w 10044"/>
                <a:gd name="connsiteY5" fmla="*/ 560 h 10100"/>
                <a:gd name="connsiteX0" fmla="*/ 9598 w 10080"/>
                <a:gd name="connsiteY0" fmla="*/ 482 h 10022"/>
                <a:gd name="connsiteX1" fmla="*/ 5170 w 10080"/>
                <a:gd name="connsiteY1" fmla="*/ 220 h 10022"/>
                <a:gd name="connsiteX2" fmla="*/ 504 w 10080"/>
                <a:gd name="connsiteY2" fmla="*/ 602 h 10022"/>
                <a:gd name="connsiteX3" fmla="*/ 579 w 10080"/>
                <a:gd name="connsiteY3" fmla="*/ 9599 h 10022"/>
                <a:gd name="connsiteX4" fmla="*/ 9657 w 10080"/>
                <a:gd name="connsiteY4" fmla="*/ 9472 h 10022"/>
                <a:gd name="connsiteX5" fmla="*/ 9598 w 10080"/>
                <a:gd name="connsiteY5" fmla="*/ 482 h 10022"/>
                <a:gd name="connsiteX0" fmla="*/ 9553 w 10035"/>
                <a:gd name="connsiteY0" fmla="*/ 453 h 9993"/>
                <a:gd name="connsiteX1" fmla="*/ 5125 w 10035"/>
                <a:gd name="connsiteY1" fmla="*/ 191 h 9993"/>
                <a:gd name="connsiteX2" fmla="*/ 459 w 10035"/>
                <a:gd name="connsiteY2" fmla="*/ 573 h 9993"/>
                <a:gd name="connsiteX3" fmla="*/ 534 w 10035"/>
                <a:gd name="connsiteY3" fmla="*/ 9570 h 9993"/>
                <a:gd name="connsiteX4" fmla="*/ 9612 w 10035"/>
                <a:gd name="connsiteY4" fmla="*/ 9443 h 9993"/>
                <a:gd name="connsiteX5" fmla="*/ 9553 w 10035"/>
                <a:gd name="connsiteY5" fmla="*/ 453 h 9993"/>
                <a:gd name="connsiteX0" fmla="*/ 9520 w 10000"/>
                <a:gd name="connsiteY0" fmla="*/ 453 h 10000"/>
                <a:gd name="connsiteX1" fmla="*/ 5107 w 10000"/>
                <a:gd name="connsiteY1" fmla="*/ 191 h 10000"/>
                <a:gd name="connsiteX2" fmla="*/ 457 w 10000"/>
                <a:gd name="connsiteY2" fmla="*/ 573 h 10000"/>
                <a:gd name="connsiteX3" fmla="*/ 532 w 10000"/>
                <a:gd name="connsiteY3" fmla="*/ 9577 h 10000"/>
                <a:gd name="connsiteX4" fmla="*/ 9578 w 10000"/>
                <a:gd name="connsiteY4" fmla="*/ 9450 h 10000"/>
                <a:gd name="connsiteX5" fmla="*/ 9520 w 10000"/>
                <a:gd name="connsiteY5" fmla="*/ 453 h 10000"/>
                <a:gd name="connsiteX0" fmla="*/ 9520 w 10000"/>
                <a:gd name="connsiteY0" fmla="*/ 445 h 9992"/>
                <a:gd name="connsiteX1" fmla="*/ 5107 w 10000"/>
                <a:gd name="connsiteY1" fmla="*/ 183 h 9992"/>
                <a:gd name="connsiteX2" fmla="*/ 457 w 10000"/>
                <a:gd name="connsiteY2" fmla="*/ 565 h 9992"/>
                <a:gd name="connsiteX3" fmla="*/ 532 w 10000"/>
                <a:gd name="connsiteY3" fmla="*/ 9569 h 9992"/>
                <a:gd name="connsiteX4" fmla="*/ 9578 w 10000"/>
                <a:gd name="connsiteY4" fmla="*/ 9442 h 9992"/>
                <a:gd name="connsiteX5" fmla="*/ 9520 w 10000"/>
                <a:gd name="connsiteY5" fmla="*/ 445 h 9992"/>
                <a:gd name="connsiteX0" fmla="*/ 9561 w 10041"/>
                <a:gd name="connsiteY0" fmla="*/ 695 h 10250"/>
                <a:gd name="connsiteX1" fmla="*/ 5115 w 10041"/>
                <a:gd name="connsiteY1" fmla="*/ 356 h 10250"/>
                <a:gd name="connsiteX2" fmla="*/ 498 w 10041"/>
                <a:gd name="connsiteY2" fmla="*/ 815 h 10250"/>
                <a:gd name="connsiteX3" fmla="*/ 573 w 10041"/>
                <a:gd name="connsiteY3" fmla="*/ 9827 h 10250"/>
                <a:gd name="connsiteX4" fmla="*/ 9619 w 10041"/>
                <a:gd name="connsiteY4" fmla="*/ 9700 h 10250"/>
                <a:gd name="connsiteX5" fmla="*/ 9561 w 10041"/>
                <a:gd name="connsiteY5" fmla="*/ 695 h 10250"/>
                <a:gd name="connsiteX0" fmla="*/ 9561 w 9999"/>
                <a:gd name="connsiteY0" fmla="*/ 695 h 10250"/>
                <a:gd name="connsiteX1" fmla="*/ 5115 w 9999"/>
                <a:gd name="connsiteY1" fmla="*/ 356 h 10250"/>
                <a:gd name="connsiteX2" fmla="*/ 498 w 9999"/>
                <a:gd name="connsiteY2" fmla="*/ 815 h 10250"/>
                <a:gd name="connsiteX3" fmla="*/ 573 w 9999"/>
                <a:gd name="connsiteY3" fmla="*/ 9827 h 10250"/>
                <a:gd name="connsiteX4" fmla="*/ 9619 w 9999"/>
                <a:gd name="connsiteY4" fmla="*/ 9700 h 10250"/>
                <a:gd name="connsiteX5" fmla="*/ 9561 w 9999"/>
                <a:gd name="connsiteY5" fmla="*/ 695 h 10250"/>
                <a:gd name="connsiteX0" fmla="*/ 9562 w 10000"/>
                <a:gd name="connsiteY0" fmla="*/ 678 h 10000"/>
                <a:gd name="connsiteX1" fmla="*/ 5116 w 10000"/>
                <a:gd name="connsiteY1" fmla="*/ 347 h 10000"/>
                <a:gd name="connsiteX2" fmla="*/ 498 w 10000"/>
                <a:gd name="connsiteY2" fmla="*/ 795 h 10000"/>
                <a:gd name="connsiteX3" fmla="*/ 573 w 10000"/>
                <a:gd name="connsiteY3" fmla="*/ 9587 h 10000"/>
                <a:gd name="connsiteX4" fmla="*/ 9620 w 10000"/>
                <a:gd name="connsiteY4" fmla="*/ 9463 h 10000"/>
                <a:gd name="connsiteX5" fmla="*/ 9562 w 10000"/>
                <a:gd name="connsiteY5" fmla="*/ 678 h 10000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604 w 10042"/>
                <a:gd name="connsiteY0" fmla="*/ 678 h 10231"/>
                <a:gd name="connsiteX1" fmla="*/ 5158 w 10042"/>
                <a:gd name="connsiteY1" fmla="*/ 347 h 10231"/>
                <a:gd name="connsiteX2" fmla="*/ 540 w 10042"/>
                <a:gd name="connsiteY2" fmla="*/ 795 h 10231"/>
                <a:gd name="connsiteX3" fmla="*/ 615 w 10042"/>
                <a:gd name="connsiteY3" fmla="*/ 9587 h 10231"/>
                <a:gd name="connsiteX4" fmla="*/ 5174 w 10042"/>
                <a:gd name="connsiteY4" fmla="*/ 10029 h 10231"/>
                <a:gd name="connsiteX5" fmla="*/ 9662 w 10042"/>
                <a:gd name="connsiteY5" fmla="*/ 9463 h 10231"/>
                <a:gd name="connsiteX6" fmla="*/ 9604 w 10042"/>
                <a:gd name="connsiteY6" fmla="*/ 678 h 10231"/>
                <a:gd name="connsiteX0" fmla="*/ 9631 w 10069"/>
                <a:gd name="connsiteY0" fmla="*/ 685 h 10297"/>
                <a:gd name="connsiteX1" fmla="*/ 5185 w 10069"/>
                <a:gd name="connsiteY1" fmla="*/ 354 h 10297"/>
                <a:gd name="connsiteX2" fmla="*/ 567 w 10069"/>
                <a:gd name="connsiteY2" fmla="*/ 802 h 10297"/>
                <a:gd name="connsiteX3" fmla="*/ 593 w 10069"/>
                <a:gd name="connsiteY3" fmla="*/ 9694 h 10297"/>
                <a:gd name="connsiteX4" fmla="*/ 5201 w 10069"/>
                <a:gd name="connsiteY4" fmla="*/ 10036 h 10297"/>
                <a:gd name="connsiteX5" fmla="*/ 9689 w 10069"/>
                <a:gd name="connsiteY5" fmla="*/ 9470 h 10297"/>
                <a:gd name="connsiteX6" fmla="*/ 9631 w 10069"/>
                <a:gd name="connsiteY6" fmla="*/ 685 h 10297"/>
                <a:gd name="connsiteX0" fmla="*/ 9642 w 10080"/>
                <a:gd name="connsiteY0" fmla="*/ 685 h 10204"/>
                <a:gd name="connsiteX1" fmla="*/ 5196 w 10080"/>
                <a:gd name="connsiteY1" fmla="*/ 354 h 10204"/>
                <a:gd name="connsiteX2" fmla="*/ 578 w 10080"/>
                <a:gd name="connsiteY2" fmla="*/ 802 h 10204"/>
                <a:gd name="connsiteX3" fmla="*/ 604 w 10080"/>
                <a:gd name="connsiteY3" fmla="*/ 9694 h 10204"/>
                <a:gd name="connsiteX4" fmla="*/ 5212 w 10080"/>
                <a:gd name="connsiteY4" fmla="*/ 10036 h 10204"/>
                <a:gd name="connsiteX5" fmla="*/ 9700 w 10080"/>
                <a:gd name="connsiteY5" fmla="*/ 9470 h 10204"/>
                <a:gd name="connsiteX6" fmla="*/ 9642 w 10080"/>
                <a:gd name="connsiteY6" fmla="*/ 685 h 10204"/>
                <a:gd name="connsiteX0" fmla="*/ 9642 w 10204"/>
                <a:gd name="connsiteY0" fmla="*/ 772 h 10409"/>
                <a:gd name="connsiteX1" fmla="*/ 5196 w 10204"/>
                <a:gd name="connsiteY1" fmla="*/ 441 h 10409"/>
                <a:gd name="connsiteX2" fmla="*/ 578 w 10204"/>
                <a:gd name="connsiteY2" fmla="*/ 889 h 10409"/>
                <a:gd name="connsiteX3" fmla="*/ 604 w 10204"/>
                <a:gd name="connsiteY3" fmla="*/ 9781 h 10409"/>
                <a:gd name="connsiteX4" fmla="*/ 5212 w 10204"/>
                <a:gd name="connsiteY4" fmla="*/ 10123 h 10409"/>
                <a:gd name="connsiteX5" fmla="*/ 9651 w 10204"/>
                <a:gd name="connsiteY5" fmla="*/ 9758 h 10409"/>
                <a:gd name="connsiteX6" fmla="*/ 9642 w 10204"/>
                <a:gd name="connsiteY6" fmla="*/ 772 h 10409"/>
                <a:gd name="connsiteX0" fmla="*/ 9642 w 10230"/>
                <a:gd name="connsiteY0" fmla="*/ 772 h 10250"/>
                <a:gd name="connsiteX1" fmla="*/ 5196 w 10230"/>
                <a:gd name="connsiteY1" fmla="*/ 441 h 10250"/>
                <a:gd name="connsiteX2" fmla="*/ 578 w 10230"/>
                <a:gd name="connsiteY2" fmla="*/ 889 h 10250"/>
                <a:gd name="connsiteX3" fmla="*/ 604 w 10230"/>
                <a:gd name="connsiteY3" fmla="*/ 9781 h 10250"/>
                <a:gd name="connsiteX4" fmla="*/ 5212 w 10230"/>
                <a:gd name="connsiteY4" fmla="*/ 10123 h 10250"/>
                <a:gd name="connsiteX5" fmla="*/ 9651 w 10230"/>
                <a:gd name="connsiteY5" fmla="*/ 9758 h 10250"/>
                <a:gd name="connsiteX6" fmla="*/ 9642 w 10230"/>
                <a:gd name="connsiteY6" fmla="*/ 772 h 10250"/>
                <a:gd name="connsiteX0" fmla="*/ 9642 w 10133"/>
                <a:gd name="connsiteY0" fmla="*/ 772 h 10250"/>
                <a:gd name="connsiteX1" fmla="*/ 5196 w 10133"/>
                <a:gd name="connsiteY1" fmla="*/ 441 h 10250"/>
                <a:gd name="connsiteX2" fmla="*/ 578 w 10133"/>
                <a:gd name="connsiteY2" fmla="*/ 889 h 10250"/>
                <a:gd name="connsiteX3" fmla="*/ 604 w 10133"/>
                <a:gd name="connsiteY3" fmla="*/ 9781 h 10250"/>
                <a:gd name="connsiteX4" fmla="*/ 5212 w 10133"/>
                <a:gd name="connsiteY4" fmla="*/ 10123 h 10250"/>
                <a:gd name="connsiteX5" fmla="*/ 9651 w 10133"/>
                <a:gd name="connsiteY5" fmla="*/ 9758 h 10250"/>
                <a:gd name="connsiteX6" fmla="*/ 9642 w 10133"/>
                <a:gd name="connsiteY6" fmla="*/ 772 h 10250"/>
                <a:gd name="connsiteX0" fmla="*/ 9642 w 10150"/>
                <a:gd name="connsiteY0" fmla="*/ 779 h 10263"/>
                <a:gd name="connsiteX1" fmla="*/ 5196 w 10150"/>
                <a:gd name="connsiteY1" fmla="*/ 448 h 10263"/>
                <a:gd name="connsiteX2" fmla="*/ 578 w 10150"/>
                <a:gd name="connsiteY2" fmla="*/ 896 h 10263"/>
                <a:gd name="connsiteX3" fmla="*/ 604 w 10150"/>
                <a:gd name="connsiteY3" fmla="*/ 9788 h 10263"/>
                <a:gd name="connsiteX4" fmla="*/ 5212 w 10150"/>
                <a:gd name="connsiteY4" fmla="*/ 10130 h 10263"/>
                <a:gd name="connsiteX5" fmla="*/ 9684 w 10150"/>
                <a:gd name="connsiteY5" fmla="*/ 9865 h 10263"/>
                <a:gd name="connsiteX6" fmla="*/ 9642 w 10150"/>
                <a:gd name="connsiteY6" fmla="*/ 779 h 10263"/>
                <a:gd name="connsiteX0" fmla="*/ 9642 w 10204"/>
                <a:gd name="connsiteY0" fmla="*/ 779 h 10257"/>
                <a:gd name="connsiteX1" fmla="*/ 5196 w 10204"/>
                <a:gd name="connsiteY1" fmla="*/ 448 h 10257"/>
                <a:gd name="connsiteX2" fmla="*/ 578 w 10204"/>
                <a:gd name="connsiteY2" fmla="*/ 896 h 10257"/>
                <a:gd name="connsiteX3" fmla="*/ 604 w 10204"/>
                <a:gd name="connsiteY3" fmla="*/ 9788 h 10257"/>
                <a:gd name="connsiteX4" fmla="*/ 5212 w 10204"/>
                <a:gd name="connsiteY4" fmla="*/ 10130 h 10257"/>
                <a:gd name="connsiteX5" fmla="*/ 9684 w 10204"/>
                <a:gd name="connsiteY5" fmla="*/ 9865 h 10257"/>
                <a:gd name="connsiteX6" fmla="*/ 9642 w 10204"/>
                <a:gd name="connsiteY6" fmla="*/ 779 h 10257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23"/>
                <a:gd name="connsiteY0" fmla="*/ 686 h 10164"/>
                <a:gd name="connsiteX1" fmla="*/ 5196 w 10223"/>
                <a:gd name="connsiteY1" fmla="*/ 355 h 10164"/>
                <a:gd name="connsiteX2" fmla="*/ 578 w 10223"/>
                <a:gd name="connsiteY2" fmla="*/ 803 h 10164"/>
                <a:gd name="connsiteX3" fmla="*/ 604 w 10223"/>
                <a:gd name="connsiteY3" fmla="*/ 9695 h 10164"/>
                <a:gd name="connsiteX4" fmla="*/ 5212 w 10223"/>
                <a:gd name="connsiteY4" fmla="*/ 10037 h 10164"/>
                <a:gd name="connsiteX5" fmla="*/ 9684 w 10223"/>
                <a:gd name="connsiteY5" fmla="*/ 9772 h 10164"/>
                <a:gd name="connsiteX6" fmla="*/ 10111 w 10223"/>
                <a:gd name="connsiteY6" fmla="*/ 5246 h 10164"/>
                <a:gd name="connsiteX7" fmla="*/ 9642 w 10223"/>
                <a:gd name="connsiteY7" fmla="*/ 686 h 10164"/>
                <a:gd name="connsiteX0" fmla="*/ 9642 w 10136"/>
                <a:gd name="connsiteY0" fmla="*/ 686 h 10164"/>
                <a:gd name="connsiteX1" fmla="*/ 5196 w 10136"/>
                <a:gd name="connsiteY1" fmla="*/ 355 h 10164"/>
                <a:gd name="connsiteX2" fmla="*/ 578 w 10136"/>
                <a:gd name="connsiteY2" fmla="*/ 803 h 10164"/>
                <a:gd name="connsiteX3" fmla="*/ 604 w 10136"/>
                <a:gd name="connsiteY3" fmla="*/ 9695 h 10164"/>
                <a:gd name="connsiteX4" fmla="*/ 5212 w 10136"/>
                <a:gd name="connsiteY4" fmla="*/ 10037 h 10164"/>
                <a:gd name="connsiteX5" fmla="*/ 9684 w 10136"/>
                <a:gd name="connsiteY5" fmla="*/ 9772 h 10164"/>
                <a:gd name="connsiteX6" fmla="*/ 10111 w 10136"/>
                <a:gd name="connsiteY6" fmla="*/ 5246 h 10164"/>
                <a:gd name="connsiteX7" fmla="*/ 9642 w 10136"/>
                <a:gd name="connsiteY7" fmla="*/ 686 h 10164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182"/>
                <a:gd name="connsiteY0" fmla="*/ 686 h 10202"/>
                <a:gd name="connsiteX1" fmla="*/ 5196 w 10182"/>
                <a:gd name="connsiteY1" fmla="*/ 355 h 10202"/>
                <a:gd name="connsiteX2" fmla="*/ 578 w 10182"/>
                <a:gd name="connsiteY2" fmla="*/ 803 h 10202"/>
                <a:gd name="connsiteX3" fmla="*/ 604 w 10182"/>
                <a:gd name="connsiteY3" fmla="*/ 9695 h 10202"/>
                <a:gd name="connsiteX4" fmla="*/ 5212 w 10182"/>
                <a:gd name="connsiteY4" fmla="*/ 10037 h 10202"/>
                <a:gd name="connsiteX5" fmla="*/ 9684 w 10182"/>
                <a:gd name="connsiteY5" fmla="*/ 9772 h 10202"/>
                <a:gd name="connsiteX6" fmla="*/ 10160 w 10182"/>
                <a:gd name="connsiteY6" fmla="*/ 5271 h 10202"/>
                <a:gd name="connsiteX7" fmla="*/ 9642 w 10182"/>
                <a:gd name="connsiteY7" fmla="*/ 686 h 10202"/>
                <a:gd name="connsiteX0" fmla="*/ 9642 w 10190"/>
                <a:gd name="connsiteY0" fmla="*/ 686 h 10164"/>
                <a:gd name="connsiteX1" fmla="*/ 5196 w 10190"/>
                <a:gd name="connsiteY1" fmla="*/ 355 h 10164"/>
                <a:gd name="connsiteX2" fmla="*/ 578 w 10190"/>
                <a:gd name="connsiteY2" fmla="*/ 803 h 10164"/>
                <a:gd name="connsiteX3" fmla="*/ 604 w 10190"/>
                <a:gd name="connsiteY3" fmla="*/ 9695 h 10164"/>
                <a:gd name="connsiteX4" fmla="*/ 5212 w 10190"/>
                <a:gd name="connsiteY4" fmla="*/ 10037 h 10164"/>
                <a:gd name="connsiteX5" fmla="*/ 9684 w 10190"/>
                <a:gd name="connsiteY5" fmla="*/ 9772 h 10164"/>
                <a:gd name="connsiteX6" fmla="*/ 10160 w 10190"/>
                <a:gd name="connsiteY6" fmla="*/ 5271 h 10164"/>
                <a:gd name="connsiteX7" fmla="*/ 9642 w 10190"/>
                <a:gd name="connsiteY7" fmla="*/ 686 h 10164"/>
                <a:gd name="connsiteX0" fmla="*/ 9642 w 10161"/>
                <a:gd name="connsiteY0" fmla="*/ 686 h 10164"/>
                <a:gd name="connsiteX1" fmla="*/ 5196 w 10161"/>
                <a:gd name="connsiteY1" fmla="*/ 355 h 10164"/>
                <a:gd name="connsiteX2" fmla="*/ 578 w 10161"/>
                <a:gd name="connsiteY2" fmla="*/ 803 h 10164"/>
                <a:gd name="connsiteX3" fmla="*/ 604 w 10161"/>
                <a:gd name="connsiteY3" fmla="*/ 9695 h 10164"/>
                <a:gd name="connsiteX4" fmla="*/ 5212 w 10161"/>
                <a:gd name="connsiteY4" fmla="*/ 10037 h 10164"/>
                <a:gd name="connsiteX5" fmla="*/ 9684 w 10161"/>
                <a:gd name="connsiteY5" fmla="*/ 9772 h 10164"/>
                <a:gd name="connsiteX6" fmla="*/ 10160 w 10161"/>
                <a:gd name="connsiteY6" fmla="*/ 5271 h 10164"/>
                <a:gd name="connsiteX7" fmla="*/ 9642 w 10161"/>
                <a:gd name="connsiteY7" fmla="*/ 686 h 10164"/>
                <a:gd name="connsiteX0" fmla="*/ 9625 w 10144"/>
                <a:gd name="connsiteY0" fmla="*/ 684 h 10149"/>
                <a:gd name="connsiteX1" fmla="*/ 5179 w 10144"/>
                <a:gd name="connsiteY1" fmla="*/ 353 h 10149"/>
                <a:gd name="connsiteX2" fmla="*/ 561 w 10144"/>
                <a:gd name="connsiteY2" fmla="*/ 801 h 10149"/>
                <a:gd name="connsiteX3" fmla="*/ 620 w 10144"/>
                <a:gd name="connsiteY3" fmla="*/ 9668 h 10149"/>
                <a:gd name="connsiteX4" fmla="*/ 5195 w 10144"/>
                <a:gd name="connsiteY4" fmla="*/ 10035 h 10149"/>
                <a:gd name="connsiteX5" fmla="*/ 9667 w 10144"/>
                <a:gd name="connsiteY5" fmla="*/ 9770 h 10149"/>
                <a:gd name="connsiteX6" fmla="*/ 10143 w 10144"/>
                <a:gd name="connsiteY6" fmla="*/ 5269 h 10149"/>
                <a:gd name="connsiteX7" fmla="*/ 9625 w 10144"/>
                <a:gd name="connsiteY7" fmla="*/ 684 h 10149"/>
                <a:gd name="connsiteX0" fmla="*/ 9625 w 10144"/>
                <a:gd name="connsiteY0" fmla="*/ 684 h 10122"/>
                <a:gd name="connsiteX1" fmla="*/ 5179 w 10144"/>
                <a:gd name="connsiteY1" fmla="*/ 353 h 10122"/>
                <a:gd name="connsiteX2" fmla="*/ 561 w 10144"/>
                <a:gd name="connsiteY2" fmla="*/ 801 h 10122"/>
                <a:gd name="connsiteX3" fmla="*/ 620 w 10144"/>
                <a:gd name="connsiteY3" fmla="*/ 9668 h 10122"/>
                <a:gd name="connsiteX4" fmla="*/ 5195 w 10144"/>
                <a:gd name="connsiteY4" fmla="*/ 10035 h 10122"/>
                <a:gd name="connsiteX5" fmla="*/ 9667 w 10144"/>
                <a:gd name="connsiteY5" fmla="*/ 9770 h 10122"/>
                <a:gd name="connsiteX6" fmla="*/ 10143 w 10144"/>
                <a:gd name="connsiteY6" fmla="*/ 5269 h 10122"/>
                <a:gd name="connsiteX7" fmla="*/ 9625 w 10144"/>
                <a:gd name="connsiteY7" fmla="*/ 684 h 10122"/>
                <a:gd name="connsiteX0" fmla="*/ 9601 w 10120"/>
                <a:gd name="connsiteY0" fmla="*/ 684 h 10446"/>
                <a:gd name="connsiteX1" fmla="*/ 5155 w 10120"/>
                <a:gd name="connsiteY1" fmla="*/ 353 h 10446"/>
                <a:gd name="connsiteX2" fmla="*/ 553 w 10120"/>
                <a:gd name="connsiteY2" fmla="*/ 801 h 10446"/>
                <a:gd name="connsiteX3" fmla="*/ 596 w 10120"/>
                <a:gd name="connsiteY3" fmla="*/ 9668 h 10446"/>
                <a:gd name="connsiteX4" fmla="*/ 5171 w 10120"/>
                <a:gd name="connsiteY4" fmla="*/ 10035 h 10446"/>
                <a:gd name="connsiteX5" fmla="*/ 9643 w 10120"/>
                <a:gd name="connsiteY5" fmla="*/ 9770 h 10446"/>
                <a:gd name="connsiteX6" fmla="*/ 10119 w 10120"/>
                <a:gd name="connsiteY6" fmla="*/ 5269 h 10446"/>
                <a:gd name="connsiteX7" fmla="*/ 9601 w 10120"/>
                <a:gd name="connsiteY7" fmla="*/ 684 h 10446"/>
                <a:gd name="connsiteX0" fmla="*/ 9599 w 10118"/>
                <a:gd name="connsiteY0" fmla="*/ 430 h 9905"/>
                <a:gd name="connsiteX1" fmla="*/ 5153 w 10118"/>
                <a:gd name="connsiteY1" fmla="*/ 99 h 9905"/>
                <a:gd name="connsiteX2" fmla="*/ 551 w 10118"/>
                <a:gd name="connsiteY2" fmla="*/ 547 h 9905"/>
                <a:gd name="connsiteX3" fmla="*/ 89 w 10118"/>
                <a:gd name="connsiteY3" fmla="*/ 4589 h 9905"/>
                <a:gd name="connsiteX4" fmla="*/ 594 w 10118"/>
                <a:gd name="connsiteY4" fmla="*/ 9414 h 9905"/>
                <a:gd name="connsiteX5" fmla="*/ 5169 w 10118"/>
                <a:gd name="connsiteY5" fmla="*/ 9781 h 9905"/>
                <a:gd name="connsiteX6" fmla="*/ 9641 w 10118"/>
                <a:gd name="connsiteY6" fmla="*/ 9516 h 9905"/>
                <a:gd name="connsiteX7" fmla="*/ 10117 w 10118"/>
                <a:gd name="connsiteY7" fmla="*/ 5015 h 9905"/>
                <a:gd name="connsiteX8" fmla="*/ 9599 w 10118"/>
                <a:gd name="connsiteY8" fmla="*/ 430 h 9905"/>
                <a:gd name="connsiteX0" fmla="*/ 9464 w 9977"/>
                <a:gd name="connsiteY0" fmla="*/ 434 h 10000"/>
                <a:gd name="connsiteX1" fmla="*/ 5070 w 9977"/>
                <a:gd name="connsiteY1" fmla="*/ 100 h 10000"/>
                <a:gd name="connsiteX2" fmla="*/ 522 w 9977"/>
                <a:gd name="connsiteY2" fmla="*/ 552 h 10000"/>
                <a:gd name="connsiteX3" fmla="*/ 65 w 9977"/>
                <a:gd name="connsiteY3" fmla="*/ 4633 h 10000"/>
                <a:gd name="connsiteX4" fmla="*/ 564 w 9977"/>
                <a:gd name="connsiteY4" fmla="*/ 9504 h 10000"/>
                <a:gd name="connsiteX5" fmla="*/ 5086 w 9977"/>
                <a:gd name="connsiteY5" fmla="*/ 9875 h 10000"/>
                <a:gd name="connsiteX6" fmla="*/ 9506 w 9977"/>
                <a:gd name="connsiteY6" fmla="*/ 9607 h 10000"/>
                <a:gd name="connsiteX7" fmla="*/ 9976 w 9977"/>
                <a:gd name="connsiteY7" fmla="*/ 5063 h 10000"/>
                <a:gd name="connsiteX8" fmla="*/ 9464 w 9977"/>
                <a:gd name="connsiteY8" fmla="*/ 434 h 10000"/>
                <a:gd name="connsiteX0" fmla="*/ 9486 w 10000"/>
                <a:gd name="connsiteY0" fmla="*/ 436 h 10002"/>
                <a:gd name="connsiteX1" fmla="*/ 5082 w 10000"/>
                <a:gd name="connsiteY1" fmla="*/ 102 h 10002"/>
                <a:gd name="connsiteX2" fmla="*/ 572 w 10000"/>
                <a:gd name="connsiteY2" fmla="*/ 377 h 10002"/>
                <a:gd name="connsiteX3" fmla="*/ 65 w 10000"/>
                <a:gd name="connsiteY3" fmla="*/ 4635 h 10002"/>
                <a:gd name="connsiteX4" fmla="*/ 565 w 10000"/>
                <a:gd name="connsiteY4" fmla="*/ 9506 h 10002"/>
                <a:gd name="connsiteX5" fmla="*/ 5098 w 10000"/>
                <a:gd name="connsiteY5" fmla="*/ 9877 h 10002"/>
                <a:gd name="connsiteX6" fmla="*/ 9528 w 10000"/>
                <a:gd name="connsiteY6" fmla="*/ 9609 h 10002"/>
                <a:gd name="connsiteX7" fmla="*/ 9999 w 10000"/>
                <a:gd name="connsiteY7" fmla="*/ 5065 h 10002"/>
                <a:gd name="connsiteX8" fmla="*/ 9486 w 10000"/>
                <a:gd name="connsiteY8" fmla="*/ 436 h 10002"/>
                <a:gd name="connsiteX0" fmla="*/ 9422 w 9936"/>
                <a:gd name="connsiteY0" fmla="*/ 436 h 9996"/>
                <a:gd name="connsiteX1" fmla="*/ 5018 w 9936"/>
                <a:gd name="connsiteY1" fmla="*/ 102 h 9996"/>
                <a:gd name="connsiteX2" fmla="*/ 508 w 9936"/>
                <a:gd name="connsiteY2" fmla="*/ 377 h 9996"/>
                <a:gd name="connsiteX3" fmla="*/ 1 w 9936"/>
                <a:gd name="connsiteY3" fmla="*/ 4635 h 9996"/>
                <a:gd name="connsiteX4" fmla="*/ 501 w 9936"/>
                <a:gd name="connsiteY4" fmla="*/ 9506 h 9996"/>
                <a:gd name="connsiteX5" fmla="*/ 5034 w 9936"/>
                <a:gd name="connsiteY5" fmla="*/ 9877 h 9996"/>
                <a:gd name="connsiteX6" fmla="*/ 9464 w 9936"/>
                <a:gd name="connsiteY6" fmla="*/ 9609 h 9996"/>
                <a:gd name="connsiteX7" fmla="*/ 9935 w 9936"/>
                <a:gd name="connsiteY7" fmla="*/ 5065 h 9996"/>
                <a:gd name="connsiteX8" fmla="*/ 9422 w 9936"/>
                <a:gd name="connsiteY8" fmla="*/ 436 h 9996"/>
                <a:gd name="connsiteX0" fmla="*/ 9483 w 9971"/>
                <a:gd name="connsiteY0" fmla="*/ 436 h 10000"/>
                <a:gd name="connsiteX1" fmla="*/ 5050 w 9971"/>
                <a:gd name="connsiteY1" fmla="*/ 102 h 10000"/>
                <a:gd name="connsiteX2" fmla="*/ 511 w 9971"/>
                <a:gd name="connsiteY2" fmla="*/ 377 h 10000"/>
                <a:gd name="connsiteX3" fmla="*/ 1 w 9971"/>
                <a:gd name="connsiteY3" fmla="*/ 4637 h 10000"/>
                <a:gd name="connsiteX4" fmla="*/ 504 w 9971"/>
                <a:gd name="connsiteY4" fmla="*/ 9510 h 10000"/>
                <a:gd name="connsiteX5" fmla="*/ 5066 w 9971"/>
                <a:gd name="connsiteY5" fmla="*/ 9881 h 10000"/>
                <a:gd name="connsiteX6" fmla="*/ 9525 w 9971"/>
                <a:gd name="connsiteY6" fmla="*/ 9613 h 10000"/>
                <a:gd name="connsiteX7" fmla="*/ 9968 w 9971"/>
                <a:gd name="connsiteY7" fmla="*/ 5067 h 10000"/>
                <a:gd name="connsiteX8" fmla="*/ 9483 w 9971"/>
                <a:gd name="connsiteY8" fmla="*/ 436 h 10000"/>
                <a:gd name="connsiteX0" fmla="*/ 9511 w 9999"/>
                <a:gd name="connsiteY0" fmla="*/ 436 h 10012"/>
                <a:gd name="connsiteX1" fmla="*/ 5065 w 9999"/>
                <a:gd name="connsiteY1" fmla="*/ 102 h 10012"/>
                <a:gd name="connsiteX2" fmla="*/ 512 w 9999"/>
                <a:gd name="connsiteY2" fmla="*/ 377 h 10012"/>
                <a:gd name="connsiteX3" fmla="*/ 1 w 9999"/>
                <a:gd name="connsiteY3" fmla="*/ 4637 h 10012"/>
                <a:gd name="connsiteX4" fmla="*/ 505 w 9999"/>
                <a:gd name="connsiteY4" fmla="*/ 9510 h 10012"/>
                <a:gd name="connsiteX5" fmla="*/ 5081 w 9999"/>
                <a:gd name="connsiteY5" fmla="*/ 9881 h 10012"/>
                <a:gd name="connsiteX6" fmla="*/ 9522 w 9999"/>
                <a:gd name="connsiteY6" fmla="*/ 9637 h 10012"/>
                <a:gd name="connsiteX7" fmla="*/ 9997 w 9999"/>
                <a:gd name="connsiteY7" fmla="*/ 5067 h 10012"/>
                <a:gd name="connsiteX8" fmla="*/ 9511 w 9999"/>
                <a:gd name="connsiteY8" fmla="*/ 436 h 10012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77 w 10068"/>
                <a:gd name="connsiteY0" fmla="*/ 435 h 9994"/>
                <a:gd name="connsiteX1" fmla="*/ 5131 w 10068"/>
                <a:gd name="connsiteY1" fmla="*/ 102 h 9994"/>
                <a:gd name="connsiteX2" fmla="*/ 577 w 10068"/>
                <a:gd name="connsiteY2" fmla="*/ 377 h 9994"/>
                <a:gd name="connsiteX3" fmla="*/ 66 w 10068"/>
                <a:gd name="connsiteY3" fmla="*/ 4631 h 9994"/>
                <a:gd name="connsiteX4" fmla="*/ 570 w 10068"/>
                <a:gd name="connsiteY4" fmla="*/ 9499 h 9994"/>
                <a:gd name="connsiteX5" fmla="*/ 5162 w 10068"/>
                <a:gd name="connsiteY5" fmla="*/ 9845 h 9994"/>
                <a:gd name="connsiteX6" fmla="*/ 9588 w 10068"/>
                <a:gd name="connsiteY6" fmla="*/ 9625 h 9994"/>
                <a:gd name="connsiteX7" fmla="*/ 10063 w 10068"/>
                <a:gd name="connsiteY7" fmla="*/ 5061 h 9994"/>
                <a:gd name="connsiteX8" fmla="*/ 9577 w 10068"/>
                <a:gd name="connsiteY8" fmla="*/ 435 h 9994"/>
                <a:gd name="connsiteX0" fmla="*/ 9447 w 9935"/>
                <a:gd name="connsiteY0" fmla="*/ 435 h 10084"/>
                <a:gd name="connsiteX1" fmla="*/ 5031 w 9935"/>
                <a:gd name="connsiteY1" fmla="*/ 102 h 10084"/>
                <a:gd name="connsiteX2" fmla="*/ 508 w 9935"/>
                <a:gd name="connsiteY2" fmla="*/ 377 h 10084"/>
                <a:gd name="connsiteX3" fmla="*/ 1 w 9935"/>
                <a:gd name="connsiteY3" fmla="*/ 4634 h 10084"/>
                <a:gd name="connsiteX4" fmla="*/ 501 w 9935"/>
                <a:gd name="connsiteY4" fmla="*/ 9505 h 10084"/>
                <a:gd name="connsiteX5" fmla="*/ 5062 w 9935"/>
                <a:gd name="connsiteY5" fmla="*/ 9851 h 10084"/>
                <a:gd name="connsiteX6" fmla="*/ 9458 w 9935"/>
                <a:gd name="connsiteY6" fmla="*/ 9631 h 10084"/>
                <a:gd name="connsiteX7" fmla="*/ 9930 w 9935"/>
                <a:gd name="connsiteY7" fmla="*/ 5064 h 10084"/>
                <a:gd name="connsiteX8" fmla="*/ 9447 w 9935"/>
                <a:gd name="connsiteY8" fmla="*/ 435 h 10084"/>
                <a:gd name="connsiteX0" fmla="*/ 9509 w 10000"/>
                <a:gd name="connsiteY0" fmla="*/ 431 h 10000"/>
                <a:gd name="connsiteX1" fmla="*/ 5064 w 10000"/>
                <a:gd name="connsiteY1" fmla="*/ 101 h 10000"/>
                <a:gd name="connsiteX2" fmla="*/ 511 w 10000"/>
                <a:gd name="connsiteY2" fmla="*/ 374 h 10000"/>
                <a:gd name="connsiteX3" fmla="*/ 1 w 10000"/>
                <a:gd name="connsiteY3" fmla="*/ 4595 h 10000"/>
                <a:gd name="connsiteX4" fmla="*/ 504 w 10000"/>
                <a:gd name="connsiteY4" fmla="*/ 9426 h 10000"/>
                <a:gd name="connsiteX5" fmla="*/ 5095 w 10000"/>
                <a:gd name="connsiteY5" fmla="*/ 9769 h 10000"/>
                <a:gd name="connsiteX6" fmla="*/ 9520 w 10000"/>
                <a:gd name="connsiteY6" fmla="*/ 9551 h 10000"/>
                <a:gd name="connsiteX7" fmla="*/ 9995 w 10000"/>
                <a:gd name="connsiteY7" fmla="*/ 5022 h 10000"/>
                <a:gd name="connsiteX8" fmla="*/ 9509 w 10000"/>
                <a:gd name="connsiteY8" fmla="*/ 431 h 10000"/>
                <a:gd name="connsiteX0" fmla="*/ 9509 w 10000"/>
                <a:gd name="connsiteY0" fmla="*/ 431 h 9855"/>
                <a:gd name="connsiteX1" fmla="*/ 5064 w 10000"/>
                <a:gd name="connsiteY1" fmla="*/ 101 h 9855"/>
                <a:gd name="connsiteX2" fmla="*/ 511 w 10000"/>
                <a:gd name="connsiteY2" fmla="*/ 374 h 9855"/>
                <a:gd name="connsiteX3" fmla="*/ 1 w 10000"/>
                <a:gd name="connsiteY3" fmla="*/ 4595 h 9855"/>
                <a:gd name="connsiteX4" fmla="*/ 504 w 10000"/>
                <a:gd name="connsiteY4" fmla="*/ 9426 h 9855"/>
                <a:gd name="connsiteX5" fmla="*/ 5095 w 10000"/>
                <a:gd name="connsiteY5" fmla="*/ 9769 h 9855"/>
                <a:gd name="connsiteX6" fmla="*/ 9520 w 10000"/>
                <a:gd name="connsiteY6" fmla="*/ 9551 h 9855"/>
                <a:gd name="connsiteX7" fmla="*/ 9995 w 10000"/>
                <a:gd name="connsiteY7" fmla="*/ 5022 h 9855"/>
                <a:gd name="connsiteX8" fmla="*/ 9509 w 10000"/>
                <a:gd name="connsiteY8" fmla="*/ 431 h 9855"/>
                <a:gd name="connsiteX0" fmla="*/ 9509 w 10000"/>
                <a:gd name="connsiteY0" fmla="*/ 437 h 10097"/>
                <a:gd name="connsiteX1" fmla="*/ 5064 w 10000"/>
                <a:gd name="connsiteY1" fmla="*/ 102 h 10097"/>
                <a:gd name="connsiteX2" fmla="*/ 511 w 10000"/>
                <a:gd name="connsiteY2" fmla="*/ 380 h 10097"/>
                <a:gd name="connsiteX3" fmla="*/ 1 w 10000"/>
                <a:gd name="connsiteY3" fmla="*/ 4663 h 10097"/>
                <a:gd name="connsiteX4" fmla="*/ 504 w 10000"/>
                <a:gd name="connsiteY4" fmla="*/ 9565 h 10097"/>
                <a:gd name="connsiteX5" fmla="*/ 5095 w 10000"/>
                <a:gd name="connsiteY5" fmla="*/ 9913 h 10097"/>
                <a:gd name="connsiteX6" fmla="*/ 9520 w 10000"/>
                <a:gd name="connsiteY6" fmla="*/ 9692 h 10097"/>
                <a:gd name="connsiteX7" fmla="*/ 9995 w 10000"/>
                <a:gd name="connsiteY7" fmla="*/ 5096 h 10097"/>
                <a:gd name="connsiteX8" fmla="*/ 9509 w 10000"/>
                <a:gd name="connsiteY8" fmla="*/ 437 h 10097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84 h 10099"/>
                <a:gd name="connsiteX1" fmla="*/ 5073 w 10009"/>
                <a:gd name="connsiteY1" fmla="*/ 149 h 10099"/>
                <a:gd name="connsiteX2" fmla="*/ 520 w 10009"/>
                <a:gd name="connsiteY2" fmla="*/ 355 h 10099"/>
                <a:gd name="connsiteX3" fmla="*/ 10 w 10009"/>
                <a:gd name="connsiteY3" fmla="*/ 4710 h 10099"/>
                <a:gd name="connsiteX4" fmla="*/ 391 w 10009"/>
                <a:gd name="connsiteY4" fmla="*/ 9540 h 10099"/>
                <a:gd name="connsiteX5" fmla="*/ 5104 w 10009"/>
                <a:gd name="connsiteY5" fmla="*/ 9960 h 10099"/>
                <a:gd name="connsiteX6" fmla="*/ 9529 w 10009"/>
                <a:gd name="connsiteY6" fmla="*/ 9739 h 10099"/>
                <a:gd name="connsiteX7" fmla="*/ 10004 w 10009"/>
                <a:gd name="connsiteY7" fmla="*/ 5143 h 10099"/>
                <a:gd name="connsiteX8" fmla="*/ 9518 w 10009"/>
                <a:gd name="connsiteY8" fmla="*/ 484 h 10099"/>
                <a:gd name="connsiteX0" fmla="*/ 9518 w 10009"/>
                <a:gd name="connsiteY0" fmla="*/ 436 h 10051"/>
                <a:gd name="connsiteX1" fmla="*/ 5073 w 10009"/>
                <a:gd name="connsiteY1" fmla="*/ 101 h 10051"/>
                <a:gd name="connsiteX2" fmla="*/ 520 w 10009"/>
                <a:gd name="connsiteY2" fmla="*/ 307 h 10051"/>
                <a:gd name="connsiteX3" fmla="*/ 10 w 10009"/>
                <a:gd name="connsiteY3" fmla="*/ 4662 h 10051"/>
                <a:gd name="connsiteX4" fmla="*/ 391 w 10009"/>
                <a:gd name="connsiteY4" fmla="*/ 9492 h 10051"/>
                <a:gd name="connsiteX5" fmla="*/ 5104 w 10009"/>
                <a:gd name="connsiteY5" fmla="*/ 9912 h 10051"/>
                <a:gd name="connsiteX6" fmla="*/ 9529 w 10009"/>
                <a:gd name="connsiteY6" fmla="*/ 9691 h 10051"/>
                <a:gd name="connsiteX7" fmla="*/ 10004 w 10009"/>
                <a:gd name="connsiteY7" fmla="*/ 5095 h 10051"/>
                <a:gd name="connsiteX8" fmla="*/ 9518 w 10009"/>
                <a:gd name="connsiteY8" fmla="*/ 436 h 10051"/>
                <a:gd name="connsiteX0" fmla="*/ 9518 w 10009"/>
                <a:gd name="connsiteY0" fmla="*/ 541 h 10156"/>
                <a:gd name="connsiteX1" fmla="*/ 5056 w 10009"/>
                <a:gd name="connsiteY1" fmla="*/ 7 h 10156"/>
                <a:gd name="connsiteX2" fmla="*/ 520 w 10009"/>
                <a:gd name="connsiteY2" fmla="*/ 412 h 10156"/>
                <a:gd name="connsiteX3" fmla="*/ 10 w 10009"/>
                <a:gd name="connsiteY3" fmla="*/ 4767 h 10156"/>
                <a:gd name="connsiteX4" fmla="*/ 391 w 10009"/>
                <a:gd name="connsiteY4" fmla="*/ 9597 h 10156"/>
                <a:gd name="connsiteX5" fmla="*/ 5104 w 10009"/>
                <a:gd name="connsiteY5" fmla="*/ 10017 h 10156"/>
                <a:gd name="connsiteX6" fmla="*/ 9529 w 10009"/>
                <a:gd name="connsiteY6" fmla="*/ 9796 h 10156"/>
                <a:gd name="connsiteX7" fmla="*/ 10004 w 10009"/>
                <a:gd name="connsiteY7" fmla="*/ 5200 h 10156"/>
                <a:gd name="connsiteX8" fmla="*/ 9518 w 10009"/>
                <a:gd name="connsiteY8" fmla="*/ 541 h 10156"/>
                <a:gd name="connsiteX0" fmla="*/ 9535 w 10009"/>
                <a:gd name="connsiteY0" fmla="*/ 506 h 10178"/>
                <a:gd name="connsiteX1" fmla="*/ 5056 w 10009"/>
                <a:gd name="connsiteY1" fmla="*/ 29 h 10178"/>
                <a:gd name="connsiteX2" fmla="*/ 520 w 10009"/>
                <a:gd name="connsiteY2" fmla="*/ 434 h 10178"/>
                <a:gd name="connsiteX3" fmla="*/ 10 w 10009"/>
                <a:gd name="connsiteY3" fmla="*/ 4789 h 10178"/>
                <a:gd name="connsiteX4" fmla="*/ 391 w 10009"/>
                <a:gd name="connsiteY4" fmla="*/ 9619 h 10178"/>
                <a:gd name="connsiteX5" fmla="*/ 5104 w 10009"/>
                <a:gd name="connsiteY5" fmla="*/ 10039 h 10178"/>
                <a:gd name="connsiteX6" fmla="*/ 9529 w 10009"/>
                <a:gd name="connsiteY6" fmla="*/ 9818 h 10178"/>
                <a:gd name="connsiteX7" fmla="*/ 10004 w 10009"/>
                <a:gd name="connsiteY7" fmla="*/ 5222 h 10178"/>
                <a:gd name="connsiteX8" fmla="*/ 9535 w 10009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46 w 10020"/>
                <a:gd name="connsiteY0" fmla="*/ 626 h 10298"/>
                <a:gd name="connsiteX1" fmla="*/ 5067 w 10020"/>
                <a:gd name="connsiteY1" fmla="*/ 149 h 10298"/>
                <a:gd name="connsiteX2" fmla="*/ 427 w 10020"/>
                <a:gd name="connsiteY2" fmla="*/ 355 h 10298"/>
                <a:gd name="connsiteX3" fmla="*/ 21 w 10020"/>
                <a:gd name="connsiteY3" fmla="*/ 4909 h 10298"/>
                <a:gd name="connsiteX4" fmla="*/ 402 w 10020"/>
                <a:gd name="connsiteY4" fmla="*/ 9739 h 10298"/>
                <a:gd name="connsiteX5" fmla="*/ 5115 w 10020"/>
                <a:gd name="connsiteY5" fmla="*/ 10159 h 10298"/>
                <a:gd name="connsiteX6" fmla="*/ 9540 w 10020"/>
                <a:gd name="connsiteY6" fmla="*/ 9938 h 10298"/>
                <a:gd name="connsiteX7" fmla="*/ 10015 w 10020"/>
                <a:gd name="connsiteY7" fmla="*/ 5342 h 10298"/>
                <a:gd name="connsiteX8" fmla="*/ 9546 w 10020"/>
                <a:gd name="connsiteY8" fmla="*/ 626 h 10298"/>
                <a:gd name="connsiteX0" fmla="*/ 9546 w 10020"/>
                <a:gd name="connsiteY0" fmla="*/ 600 h 10272"/>
                <a:gd name="connsiteX1" fmla="*/ 4876 w 10020"/>
                <a:gd name="connsiteY1" fmla="*/ 208 h 10272"/>
                <a:gd name="connsiteX2" fmla="*/ 427 w 10020"/>
                <a:gd name="connsiteY2" fmla="*/ 329 h 10272"/>
                <a:gd name="connsiteX3" fmla="*/ 21 w 10020"/>
                <a:gd name="connsiteY3" fmla="*/ 4883 h 10272"/>
                <a:gd name="connsiteX4" fmla="*/ 402 w 10020"/>
                <a:gd name="connsiteY4" fmla="*/ 9713 h 10272"/>
                <a:gd name="connsiteX5" fmla="*/ 5115 w 10020"/>
                <a:gd name="connsiteY5" fmla="*/ 10133 h 10272"/>
                <a:gd name="connsiteX6" fmla="*/ 9540 w 10020"/>
                <a:gd name="connsiteY6" fmla="*/ 9912 h 10272"/>
                <a:gd name="connsiteX7" fmla="*/ 10015 w 10020"/>
                <a:gd name="connsiteY7" fmla="*/ 5316 h 10272"/>
                <a:gd name="connsiteX8" fmla="*/ 9546 w 10020"/>
                <a:gd name="connsiteY8" fmla="*/ 600 h 10272"/>
                <a:gd name="connsiteX0" fmla="*/ 9546 w 10020"/>
                <a:gd name="connsiteY0" fmla="*/ 594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546 w 10020"/>
                <a:gd name="connsiteY8" fmla="*/ 594 h 10266"/>
                <a:gd name="connsiteX0" fmla="*/ 9477 w 10020"/>
                <a:gd name="connsiteY0" fmla="*/ 481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477 w 10020"/>
                <a:gd name="connsiteY8" fmla="*/ 481 h 10266"/>
                <a:gd name="connsiteX0" fmla="*/ 9477 w 10015"/>
                <a:gd name="connsiteY0" fmla="*/ 481 h 10282"/>
                <a:gd name="connsiteX1" fmla="*/ 4876 w 10015"/>
                <a:gd name="connsiteY1" fmla="*/ 202 h 10282"/>
                <a:gd name="connsiteX2" fmla="*/ 427 w 10015"/>
                <a:gd name="connsiteY2" fmla="*/ 323 h 10282"/>
                <a:gd name="connsiteX3" fmla="*/ 21 w 10015"/>
                <a:gd name="connsiteY3" fmla="*/ 4877 h 10282"/>
                <a:gd name="connsiteX4" fmla="*/ 402 w 10015"/>
                <a:gd name="connsiteY4" fmla="*/ 9707 h 10282"/>
                <a:gd name="connsiteX5" fmla="*/ 5115 w 10015"/>
                <a:gd name="connsiteY5" fmla="*/ 10127 h 10282"/>
                <a:gd name="connsiteX6" fmla="*/ 9436 w 10015"/>
                <a:gd name="connsiteY6" fmla="*/ 10076 h 10282"/>
                <a:gd name="connsiteX7" fmla="*/ 10015 w 10015"/>
                <a:gd name="connsiteY7" fmla="*/ 5310 h 10282"/>
                <a:gd name="connsiteX8" fmla="*/ 9477 w 10015"/>
                <a:gd name="connsiteY8" fmla="*/ 481 h 10282"/>
                <a:gd name="connsiteX0" fmla="*/ 9477 w 10031"/>
                <a:gd name="connsiteY0" fmla="*/ 481 h 10282"/>
                <a:gd name="connsiteX1" fmla="*/ 4876 w 10031"/>
                <a:gd name="connsiteY1" fmla="*/ 202 h 10282"/>
                <a:gd name="connsiteX2" fmla="*/ 427 w 10031"/>
                <a:gd name="connsiteY2" fmla="*/ 323 h 10282"/>
                <a:gd name="connsiteX3" fmla="*/ 21 w 10031"/>
                <a:gd name="connsiteY3" fmla="*/ 4877 h 10282"/>
                <a:gd name="connsiteX4" fmla="*/ 402 w 10031"/>
                <a:gd name="connsiteY4" fmla="*/ 9707 h 10282"/>
                <a:gd name="connsiteX5" fmla="*/ 5115 w 10031"/>
                <a:gd name="connsiteY5" fmla="*/ 10127 h 10282"/>
                <a:gd name="connsiteX6" fmla="*/ 9436 w 10031"/>
                <a:gd name="connsiteY6" fmla="*/ 10076 h 10282"/>
                <a:gd name="connsiteX7" fmla="*/ 10015 w 10031"/>
                <a:gd name="connsiteY7" fmla="*/ 5310 h 10282"/>
                <a:gd name="connsiteX8" fmla="*/ 9477 w 10031"/>
                <a:gd name="connsiteY8" fmla="*/ 481 h 10282"/>
                <a:gd name="connsiteX0" fmla="*/ 9486 w 10040"/>
                <a:gd name="connsiteY0" fmla="*/ 481 h 10390"/>
                <a:gd name="connsiteX1" fmla="*/ 4885 w 10040"/>
                <a:gd name="connsiteY1" fmla="*/ 202 h 10390"/>
                <a:gd name="connsiteX2" fmla="*/ 436 w 10040"/>
                <a:gd name="connsiteY2" fmla="*/ 323 h 10390"/>
                <a:gd name="connsiteX3" fmla="*/ 30 w 10040"/>
                <a:gd name="connsiteY3" fmla="*/ 4877 h 10390"/>
                <a:gd name="connsiteX4" fmla="*/ 324 w 10040"/>
                <a:gd name="connsiteY4" fmla="*/ 9906 h 10390"/>
                <a:gd name="connsiteX5" fmla="*/ 5124 w 10040"/>
                <a:gd name="connsiteY5" fmla="*/ 10127 h 10390"/>
                <a:gd name="connsiteX6" fmla="*/ 9445 w 10040"/>
                <a:gd name="connsiteY6" fmla="*/ 10076 h 10390"/>
                <a:gd name="connsiteX7" fmla="*/ 10024 w 10040"/>
                <a:gd name="connsiteY7" fmla="*/ 5310 h 10390"/>
                <a:gd name="connsiteX8" fmla="*/ 9486 w 10040"/>
                <a:gd name="connsiteY8" fmla="*/ 481 h 10390"/>
                <a:gd name="connsiteX0" fmla="*/ 9486 w 10040"/>
                <a:gd name="connsiteY0" fmla="*/ 481 h 10405"/>
                <a:gd name="connsiteX1" fmla="*/ 4885 w 10040"/>
                <a:gd name="connsiteY1" fmla="*/ 202 h 10405"/>
                <a:gd name="connsiteX2" fmla="*/ 436 w 10040"/>
                <a:gd name="connsiteY2" fmla="*/ 323 h 10405"/>
                <a:gd name="connsiteX3" fmla="*/ 30 w 10040"/>
                <a:gd name="connsiteY3" fmla="*/ 4877 h 10405"/>
                <a:gd name="connsiteX4" fmla="*/ 324 w 10040"/>
                <a:gd name="connsiteY4" fmla="*/ 9906 h 10405"/>
                <a:gd name="connsiteX5" fmla="*/ 5124 w 10040"/>
                <a:gd name="connsiteY5" fmla="*/ 10127 h 10405"/>
                <a:gd name="connsiteX6" fmla="*/ 9445 w 10040"/>
                <a:gd name="connsiteY6" fmla="*/ 10246 h 10405"/>
                <a:gd name="connsiteX7" fmla="*/ 10024 w 10040"/>
                <a:gd name="connsiteY7" fmla="*/ 5310 h 10405"/>
                <a:gd name="connsiteX8" fmla="*/ 9486 w 10040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86 w 10025"/>
                <a:gd name="connsiteY8" fmla="*/ 481 h 10322"/>
                <a:gd name="connsiteX0" fmla="*/ 9454 w 10025"/>
                <a:gd name="connsiteY0" fmla="*/ 559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54 w 10025"/>
                <a:gd name="connsiteY8" fmla="*/ 559 h 10322"/>
                <a:gd name="connsiteX0" fmla="*/ 9457 w 10028"/>
                <a:gd name="connsiteY0" fmla="*/ 504 h 10267"/>
                <a:gd name="connsiteX1" fmla="*/ 4888 w 10028"/>
                <a:gd name="connsiteY1" fmla="*/ 147 h 10267"/>
                <a:gd name="connsiteX2" fmla="*/ 487 w 10028"/>
                <a:gd name="connsiteY2" fmla="*/ 346 h 10267"/>
                <a:gd name="connsiteX3" fmla="*/ 33 w 10028"/>
                <a:gd name="connsiteY3" fmla="*/ 4822 h 10267"/>
                <a:gd name="connsiteX4" fmla="*/ 327 w 10028"/>
                <a:gd name="connsiteY4" fmla="*/ 9851 h 10267"/>
                <a:gd name="connsiteX5" fmla="*/ 5127 w 10028"/>
                <a:gd name="connsiteY5" fmla="*/ 10072 h 10267"/>
                <a:gd name="connsiteX6" fmla="*/ 9448 w 10028"/>
                <a:gd name="connsiteY6" fmla="*/ 10087 h 10267"/>
                <a:gd name="connsiteX7" fmla="*/ 10027 w 10028"/>
                <a:gd name="connsiteY7" fmla="*/ 5255 h 10267"/>
                <a:gd name="connsiteX8" fmla="*/ 9457 w 10028"/>
                <a:gd name="connsiteY8" fmla="*/ 504 h 10267"/>
                <a:gd name="connsiteX0" fmla="*/ 9455 w 10026"/>
                <a:gd name="connsiteY0" fmla="*/ 452 h 10215"/>
                <a:gd name="connsiteX1" fmla="*/ 4886 w 10026"/>
                <a:gd name="connsiteY1" fmla="*/ 95 h 10215"/>
                <a:gd name="connsiteX2" fmla="*/ 453 w 10026"/>
                <a:gd name="connsiteY2" fmla="*/ 372 h 10215"/>
                <a:gd name="connsiteX3" fmla="*/ 31 w 10026"/>
                <a:gd name="connsiteY3" fmla="*/ 4770 h 10215"/>
                <a:gd name="connsiteX4" fmla="*/ 325 w 10026"/>
                <a:gd name="connsiteY4" fmla="*/ 9799 h 10215"/>
                <a:gd name="connsiteX5" fmla="*/ 5125 w 10026"/>
                <a:gd name="connsiteY5" fmla="*/ 10020 h 10215"/>
                <a:gd name="connsiteX6" fmla="*/ 9446 w 10026"/>
                <a:gd name="connsiteY6" fmla="*/ 10035 h 10215"/>
                <a:gd name="connsiteX7" fmla="*/ 10025 w 10026"/>
                <a:gd name="connsiteY7" fmla="*/ 5203 h 10215"/>
                <a:gd name="connsiteX8" fmla="*/ 9455 w 10026"/>
                <a:gd name="connsiteY8" fmla="*/ 452 h 1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26" h="10215">
                  <a:moveTo>
                    <a:pt x="9455" y="452"/>
                  </a:moveTo>
                  <a:cubicBezTo>
                    <a:pt x="8567" y="-312"/>
                    <a:pt x="6552" y="152"/>
                    <a:pt x="4886" y="95"/>
                  </a:cubicBezTo>
                  <a:cubicBezTo>
                    <a:pt x="2993" y="211"/>
                    <a:pt x="1029" y="-340"/>
                    <a:pt x="453" y="372"/>
                  </a:cubicBezTo>
                  <a:cubicBezTo>
                    <a:pt x="-123" y="1201"/>
                    <a:pt x="52" y="3199"/>
                    <a:pt x="31" y="4770"/>
                  </a:cubicBezTo>
                  <a:cubicBezTo>
                    <a:pt x="10" y="6341"/>
                    <a:pt x="-110" y="8972"/>
                    <a:pt x="325" y="9799"/>
                  </a:cubicBezTo>
                  <a:cubicBezTo>
                    <a:pt x="706" y="10550"/>
                    <a:pt x="3605" y="9981"/>
                    <a:pt x="5125" y="10020"/>
                  </a:cubicBezTo>
                  <a:cubicBezTo>
                    <a:pt x="6645" y="10059"/>
                    <a:pt x="8433" y="10430"/>
                    <a:pt x="9446" y="10035"/>
                  </a:cubicBezTo>
                  <a:cubicBezTo>
                    <a:pt x="10021" y="9633"/>
                    <a:pt x="10032" y="6741"/>
                    <a:pt x="10025" y="5203"/>
                  </a:cubicBezTo>
                  <a:cubicBezTo>
                    <a:pt x="10018" y="3666"/>
                    <a:pt x="10033" y="955"/>
                    <a:pt x="9455" y="45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rtlCol="0" anchor="b">
            <a:normAutofit/>
          </a:bodyPr>
          <a:lstStyle>
            <a:lvl1pPr>
              <a:defRPr lang="zh-TW" sz="3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68" name="圖片版面配置區 67" descr="要新增影像的空白預留位置。按一下預留位置，然後選取您想要新增的影像。"/>
          <p:cNvSpPr>
            <a:spLocks noGrp="1"/>
          </p:cNvSpPr>
          <p:nvPr>
            <p:ph type="pic" idx="1"/>
          </p:nvPr>
        </p:nvSpPr>
        <p:spPr>
          <a:xfrm>
            <a:off x="1449263" y="1357283"/>
            <a:ext cx="5822838" cy="3907865"/>
          </a:xfrm>
          <a:custGeom>
            <a:avLst/>
            <a:gdLst>
              <a:gd name="connsiteX0" fmla="*/ 1094057 w 5822838"/>
              <a:gd name="connsiteY0" fmla="*/ 370 h 3907865"/>
              <a:gd name="connsiteX1" fmla="*/ 2837631 w 5822838"/>
              <a:gd name="connsiteY1" fmla="*/ 36284 h 3907865"/>
              <a:gd name="connsiteX2" fmla="*/ 5491183 w 5822838"/>
              <a:gd name="connsiteY2" fmla="*/ 172856 h 3907865"/>
              <a:gd name="connsiteX3" fmla="*/ 5822223 w 5822838"/>
              <a:gd name="connsiteY3" fmla="*/ 1990359 h 3907865"/>
              <a:gd name="connsiteX4" fmla="*/ 5485956 w 5822838"/>
              <a:gd name="connsiteY4" fmla="*/ 3838850 h 3907865"/>
              <a:gd name="connsiteX5" fmla="*/ 2976436 w 5822838"/>
              <a:gd name="connsiteY5" fmla="*/ 3833112 h 3907865"/>
              <a:gd name="connsiteX6" fmla="*/ 188726 w 5822838"/>
              <a:gd name="connsiteY6" fmla="*/ 3748568 h 3907865"/>
              <a:gd name="connsiteX7" fmla="*/ 17979 w 5822838"/>
              <a:gd name="connsiteY7" fmla="*/ 1824715 h 3907865"/>
              <a:gd name="connsiteX8" fmla="*/ 263065 w 5822838"/>
              <a:gd name="connsiteY8" fmla="*/ 142251 h 3907865"/>
              <a:gd name="connsiteX9" fmla="*/ 1094057 w 5822838"/>
              <a:gd name="connsiteY9" fmla="*/ 370 h 390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2838" h="3907865">
                <a:moveTo>
                  <a:pt x="1094057" y="370"/>
                </a:moveTo>
                <a:cubicBezTo>
                  <a:pt x="1587756" y="5473"/>
                  <a:pt x="2219217" y="61246"/>
                  <a:pt x="2837631" y="36284"/>
                </a:cubicBezTo>
                <a:cubicBezTo>
                  <a:pt x="3805199" y="58090"/>
                  <a:pt x="4975457" y="-119414"/>
                  <a:pt x="5491183" y="172856"/>
                </a:cubicBezTo>
                <a:cubicBezTo>
                  <a:pt x="5826870" y="365279"/>
                  <a:pt x="5818158" y="1402377"/>
                  <a:pt x="5822223" y="1990359"/>
                </a:cubicBezTo>
                <a:cubicBezTo>
                  <a:pt x="5826289" y="2578724"/>
                  <a:pt x="5819900" y="3685064"/>
                  <a:pt x="5485956" y="3838850"/>
                </a:cubicBezTo>
                <a:cubicBezTo>
                  <a:pt x="4897633" y="3989958"/>
                  <a:pt x="3859211" y="3848031"/>
                  <a:pt x="2976436" y="3833112"/>
                </a:cubicBezTo>
                <a:cubicBezTo>
                  <a:pt x="2093661" y="3818192"/>
                  <a:pt x="410001" y="4035864"/>
                  <a:pt x="188726" y="3748568"/>
                </a:cubicBezTo>
                <a:cubicBezTo>
                  <a:pt x="-63910" y="3432197"/>
                  <a:pt x="5783" y="2425703"/>
                  <a:pt x="17979" y="1824715"/>
                </a:cubicBezTo>
                <a:cubicBezTo>
                  <a:pt x="30175" y="1223726"/>
                  <a:pt x="-71460" y="459387"/>
                  <a:pt x="263065" y="142251"/>
                </a:cubicBezTo>
                <a:cubicBezTo>
                  <a:pt x="409420" y="23086"/>
                  <a:pt x="710070" y="-3598"/>
                  <a:pt x="1094057" y="370"/>
                </a:cubicBezTo>
                <a:close/>
              </a:path>
            </a:pathLst>
          </a:cu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365760" rtlCol="0">
            <a:noAutofit/>
          </a:bodyPr>
          <a:lstStyle>
            <a:lvl1pPr marL="0" indent="0" algn="ctr">
              <a:buNone/>
              <a:defRPr lang="zh-TW"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2800"/>
            </a:lvl2pPr>
            <a:lvl3pPr marL="914400" indent="0">
              <a:buNone/>
              <a:defRPr lang="zh-TW" sz="2400"/>
            </a:lvl3pPr>
            <a:lvl4pPr marL="1371600" indent="0">
              <a:buNone/>
              <a:defRPr lang="zh-TW" sz="2000"/>
            </a:lvl4pPr>
            <a:lvl5pPr marL="1828800" indent="0">
              <a:buNone/>
              <a:defRPr lang="zh-TW" sz="2000"/>
            </a:lvl5pPr>
            <a:lvl6pPr marL="2286000" indent="0">
              <a:buNone/>
              <a:defRPr lang="zh-TW" sz="2000"/>
            </a:lvl6pPr>
            <a:lvl7pPr marL="2743200" indent="0">
              <a:buNone/>
              <a:defRPr lang="zh-TW" sz="2000"/>
            </a:lvl7pPr>
            <a:lvl8pPr marL="3200400" indent="0">
              <a:buNone/>
              <a:defRPr lang="zh-TW" sz="2000"/>
            </a:lvl8pPr>
            <a:lvl9pPr marL="3657600" indent="0">
              <a:buNone/>
              <a:defRPr lang="zh-TW" sz="2000"/>
            </a:lvl9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 rtlCol="0">
            <a:normAutofit/>
          </a:bodyPr>
          <a:lstStyle>
            <a:lvl1pPr marL="0" indent="0">
              <a:buNone/>
              <a:defRPr lang="zh-TW" sz="1800">
                <a:solidFill>
                  <a:schemeClr val="accent1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1400"/>
            </a:lvl2pPr>
            <a:lvl3pPr marL="914400" indent="0">
              <a:buNone/>
              <a:defRPr lang="zh-TW" sz="1200"/>
            </a:lvl3pPr>
            <a:lvl4pPr marL="1371600" indent="0">
              <a:buNone/>
              <a:defRPr lang="zh-TW" sz="1000"/>
            </a:lvl4pPr>
            <a:lvl5pPr marL="1828800" indent="0">
              <a:buNone/>
              <a:defRPr lang="zh-TW" sz="1000"/>
            </a:lvl5pPr>
            <a:lvl6pPr marL="2286000" indent="0">
              <a:buNone/>
              <a:defRPr lang="zh-TW" sz="1000"/>
            </a:lvl6pPr>
            <a:lvl7pPr marL="2743200" indent="0">
              <a:buNone/>
              <a:defRPr lang="zh-TW" sz="1000"/>
            </a:lvl7pPr>
            <a:lvl8pPr marL="3200400" indent="0">
              <a:buNone/>
              <a:defRPr lang="zh-TW" sz="1000"/>
            </a:lvl8pPr>
            <a:lvl9pPr marL="3657600" indent="0">
              <a:buNone/>
              <a:defRPr lang="zh-TW" sz="1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866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標題的寬幅圖片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64" name="手繪多邊形​​(F) 63"/>
          <p:cNvSpPr>
            <a:spLocks/>
          </p:cNvSpPr>
          <p:nvPr/>
        </p:nvSpPr>
        <p:spPr bwMode="auto">
          <a:xfrm>
            <a:off x="1185732" y="1752228"/>
            <a:ext cx="9817165" cy="3518272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5" name="手繪多邊形​​(F) 64"/>
          <p:cNvSpPr>
            <a:spLocks/>
          </p:cNvSpPr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2927"/>
              <a:gd name="connsiteY0" fmla="*/ 0 h 1262658"/>
              <a:gd name="connsiteX1" fmla="*/ 118058 w 1132927"/>
              <a:gd name="connsiteY1" fmla="*/ 854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6102"/>
              <a:gd name="connsiteY0" fmla="*/ 0 h 1249958"/>
              <a:gd name="connsiteX1" fmla="*/ 121233 w 1136102"/>
              <a:gd name="connsiteY1" fmla="*/ 72705 h 1249958"/>
              <a:gd name="connsiteX2" fmla="*/ 1136102 w 1136102"/>
              <a:gd name="connsiteY2" fmla="*/ 1247052 h 1249958"/>
              <a:gd name="connsiteX3" fmla="*/ 615205 w 1136102"/>
              <a:gd name="connsiteY3" fmla="*/ 1249958 h 1249958"/>
              <a:gd name="connsiteX4" fmla="*/ 8614 w 1136102"/>
              <a:gd name="connsiteY4" fmla="*/ 774841 h 1249958"/>
              <a:gd name="connsiteX5" fmla="*/ 0 w 1136102"/>
              <a:gd name="connsiteY5" fmla="*/ 0 h 1249958"/>
              <a:gd name="connsiteX0" fmla="*/ 0 w 1132927"/>
              <a:gd name="connsiteY0" fmla="*/ 0 h 1256308"/>
              <a:gd name="connsiteX1" fmla="*/ 118058 w 1132927"/>
              <a:gd name="connsiteY1" fmla="*/ 79055 h 1256308"/>
              <a:gd name="connsiteX2" fmla="*/ 1132927 w 1132927"/>
              <a:gd name="connsiteY2" fmla="*/ 1253402 h 1256308"/>
              <a:gd name="connsiteX3" fmla="*/ 612030 w 1132927"/>
              <a:gd name="connsiteY3" fmla="*/ 1256308 h 1256308"/>
              <a:gd name="connsiteX4" fmla="*/ 5439 w 1132927"/>
              <a:gd name="connsiteY4" fmla="*/ 781191 h 1256308"/>
              <a:gd name="connsiteX5" fmla="*/ 0 w 1132927"/>
              <a:gd name="connsiteY5" fmla="*/ 0 h 1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6" name="手繪多邊形​​(F) 65"/>
          <p:cNvSpPr>
            <a:spLocks/>
          </p:cNvSpPr>
          <p:nvPr/>
        </p:nvSpPr>
        <p:spPr bwMode="auto">
          <a:xfrm>
            <a:off x="1255712" y="1827385"/>
            <a:ext cx="9675672" cy="33669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7" name="圖片版面配置區 2" descr="要新增影像的空白預留位置。按一下預留位置，然後選取您想要新增的影像。"/>
          <p:cNvSpPr>
            <a:spLocks noGrp="1"/>
          </p:cNvSpPr>
          <p:nvPr>
            <p:ph type="pic" idx="1"/>
          </p:nvPr>
        </p:nvSpPr>
        <p:spPr>
          <a:xfrm>
            <a:off x="1315615" y="1914879"/>
            <a:ext cx="9547705" cy="3171471"/>
          </a:xfrm>
          <a:custGeom>
            <a:avLst/>
            <a:gdLst>
              <a:gd name="connsiteX0" fmla="*/ 650308 w 9555325"/>
              <a:gd name="connsiteY0" fmla="*/ 0 h 4638481"/>
              <a:gd name="connsiteX1" fmla="*/ 8849738 w 9555325"/>
              <a:gd name="connsiteY1" fmla="*/ 0 h 4638481"/>
              <a:gd name="connsiteX2" fmla="*/ 9517225 w 9555325"/>
              <a:gd name="connsiteY2" fmla="*/ 492179 h 4638481"/>
              <a:gd name="connsiteX3" fmla="*/ 9555325 w 9555325"/>
              <a:gd name="connsiteY3" fmla="*/ 3489265 h 4638481"/>
              <a:gd name="connsiteX4" fmla="*/ 9323528 w 9555325"/>
              <a:gd name="connsiteY4" fmla="*/ 3999732 h 4638481"/>
              <a:gd name="connsiteX5" fmla="*/ 9257247 w 9555325"/>
              <a:gd name="connsiteY5" fmla="*/ 3818831 h 4638481"/>
              <a:gd name="connsiteX6" fmla="*/ 8857627 w 9555325"/>
              <a:gd name="connsiteY6" fmla="*/ 4294672 h 4638481"/>
              <a:gd name="connsiteX7" fmla="*/ 8212559 w 9555325"/>
              <a:gd name="connsiteY7" fmla="*/ 4152775 h 4638481"/>
              <a:gd name="connsiteX8" fmla="*/ 8411811 w 9555325"/>
              <a:gd name="connsiteY8" fmla="*/ 4638481 h 4638481"/>
              <a:gd name="connsiteX9" fmla="*/ 1128444 w 9555325"/>
              <a:gd name="connsiteY9" fmla="*/ 4638481 h 4638481"/>
              <a:gd name="connsiteX10" fmla="*/ 1332334 w 9555325"/>
              <a:gd name="connsiteY10" fmla="*/ 4136900 h 4638481"/>
              <a:gd name="connsiteX11" fmla="*/ 703644 w 9555325"/>
              <a:gd name="connsiteY11" fmla="*/ 4278797 h 4638481"/>
              <a:gd name="connsiteX12" fmla="*/ 314171 w 9555325"/>
              <a:gd name="connsiteY12" fmla="*/ 3802956 h 4638481"/>
              <a:gd name="connsiteX13" fmla="*/ 249572 w 9555325"/>
              <a:gd name="connsiteY13" fmla="*/ 3983857 h 4638481"/>
              <a:gd name="connsiteX14" fmla="*/ 0 w 9555325"/>
              <a:gd name="connsiteY14" fmla="*/ 3792938 h 4638481"/>
              <a:gd name="connsiteX15" fmla="*/ 0 w 9555325"/>
              <a:gd name="connsiteY15" fmla="*/ 570289 h 4638481"/>
              <a:gd name="connsiteX16" fmla="*/ 650308 w 955532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89265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32465"/>
              <a:gd name="connsiteY0" fmla="*/ 0 h 4638481"/>
              <a:gd name="connsiteX1" fmla="*/ 8849738 w 9532465"/>
              <a:gd name="connsiteY1" fmla="*/ 0 h 4638481"/>
              <a:gd name="connsiteX2" fmla="*/ 9517225 w 9532465"/>
              <a:gd name="connsiteY2" fmla="*/ 492179 h 4638481"/>
              <a:gd name="connsiteX3" fmla="*/ 9532465 w 9532465"/>
              <a:gd name="connsiteY3" fmla="*/ 3489265 h 4638481"/>
              <a:gd name="connsiteX4" fmla="*/ 9323528 w 9532465"/>
              <a:gd name="connsiteY4" fmla="*/ 3999732 h 4638481"/>
              <a:gd name="connsiteX5" fmla="*/ 9257247 w 9532465"/>
              <a:gd name="connsiteY5" fmla="*/ 3818831 h 4638481"/>
              <a:gd name="connsiteX6" fmla="*/ 8857627 w 9532465"/>
              <a:gd name="connsiteY6" fmla="*/ 4294672 h 4638481"/>
              <a:gd name="connsiteX7" fmla="*/ 8212559 w 9532465"/>
              <a:gd name="connsiteY7" fmla="*/ 4152775 h 4638481"/>
              <a:gd name="connsiteX8" fmla="*/ 8411811 w 9532465"/>
              <a:gd name="connsiteY8" fmla="*/ 4638481 h 4638481"/>
              <a:gd name="connsiteX9" fmla="*/ 1128444 w 9532465"/>
              <a:gd name="connsiteY9" fmla="*/ 4638481 h 4638481"/>
              <a:gd name="connsiteX10" fmla="*/ 1332334 w 9532465"/>
              <a:gd name="connsiteY10" fmla="*/ 4136900 h 4638481"/>
              <a:gd name="connsiteX11" fmla="*/ 703644 w 9532465"/>
              <a:gd name="connsiteY11" fmla="*/ 4278797 h 4638481"/>
              <a:gd name="connsiteX12" fmla="*/ 314171 w 9532465"/>
              <a:gd name="connsiteY12" fmla="*/ 3802956 h 4638481"/>
              <a:gd name="connsiteX13" fmla="*/ 249572 w 9532465"/>
              <a:gd name="connsiteY13" fmla="*/ 3983857 h 4638481"/>
              <a:gd name="connsiteX14" fmla="*/ 0 w 9532465"/>
              <a:gd name="connsiteY14" fmla="*/ 3792938 h 4638481"/>
              <a:gd name="connsiteX15" fmla="*/ 0 w 9532465"/>
              <a:gd name="connsiteY15" fmla="*/ 570289 h 4638481"/>
              <a:gd name="connsiteX16" fmla="*/ 650308 w 9532465"/>
              <a:gd name="connsiteY16" fmla="*/ 0 h 4638481"/>
              <a:gd name="connsiteX0" fmla="*/ 650308 w 9532465"/>
              <a:gd name="connsiteY0" fmla="*/ 0 h 4638481"/>
              <a:gd name="connsiteX1" fmla="*/ 8849738 w 9532465"/>
              <a:gd name="connsiteY1" fmla="*/ 0 h 4638481"/>
              <a:gd name="connsiteX2" fmla="*/ 9517225 w 9532465"/>
              <a:gd name="connsiteY2" fmla="*/ 492179 h 4638481"/>
              <a:gd name="connsiteX3" fmla="*/ 9532465 w 9532465"/>
              <a:gd name="connsiteY3" fmla="*/ 3489265 h 4638481"/>
              <a:gd name="connsiteX4" fmla="*/ 9323528 w 9532465"/>
              <a:gd name="connsiteY4" fmla="*/ 3999732 h 4638481"/>
              <a:gd name="connsiteX5" fmla="*/ 9257247 w 9532465"/>
              <a:gd name="connsiteY5" fmla="*/ 3818831 h 4638481"/>
              <a:gd name="connsiteX6" fmla="*/ 8857627 w 9532465"/>
              <a:gd name="connsiteY6" fmla="*/ 4294672 h 4638481"/>
              <a:gd name="connsiteX7" fmla="*/ 8212559 w 9532465"/>
              <a:gd name="connsiteY7" fmla="*/ 4152775 h 4638481"/>
              <a:gd name="connsiteX8" fmla="*/ 8411811 w 9532465"/>
              <a:gd name="connsiteY8" fmla="*/ 4638481 h 4638481"/>
              <a:gd name="connsiteX9" fmla="*/ 1128444 w 9532465"/>
              <a:gd name="connsiteY9" fmla="*/ 4638481 h 4638481"/>
              <a:gd name="connsiteX10" fmla="*/ 1332334 w 9532465"/>
              <a:gd name="connsiteY10" fmla="*/ 4136900 h 4638481"/>
              <a:gd name="connsiteX11" fmla="*/ 703644 w 9532465"/>
              <a:gd name="connsiteY11" fmla="*/ 4278797 h 4638481"/>
              <a:gd name="connsiteX12" fmla="*/ 314171 w 9532465"/>
              <a:gd name="connsiteY12" fmla="*/ 3802956 h 4638481"/>
              <a:gd name="connsiteX13" fmla="*/ 249572 w 9532465"/>
              <a:gd name="connsiteY13" fmla="*/ 3983857 h 4638481"/>
              <a:gd name="connsiteX14" fmla="*/ 0 w 9532465"/>
              <a:gd name="connsiteY14" fmla="*/ 3792938 h 4638481"/>
              <a:gd name="connsiteX15" fmla="*/ 0 w 9532465"/>
              <a:gd name="connsiteY15" fmla="*/ 570289 h 4638481"/>
              <a:gd name="connsiteX16" fmla="*/ 650308 w 9532465"/>
              <a:gd name="connsiteY16" fmla="*/ 0 h 4638481"/>
              <a:gd name="connsiteX0" fmla="*/ 650308 w 9524845"/>
              <a:gd name="connsiteY0" fmla="*/ 0 h 4638481"/>
              <a:gd name="connsiteX1" fmla="*/ 8849738 w 9524845"/>
              <a:gd name="connsiteY1" fmla="*/ 0 h 4638481"/>
              <a:gd name="connsiteX2" fmla="*/ 9517225 w 9524845"/>
              <a:gd name="connsiteY2" fmla="*/ 492179 h 4638481"/>
              <a:gd name="connsiteX3" fmla="*/ 9524845 w 9524845"/>
              <a:gd name="connsiteY3" fmla="*/ 3500410 h 4638481"/>
              <a:gd name="connsiteX4" fmla="*/ 9323528 w 9524845"/>
              <a:gd name="connsiteY4" fmla="*/ 3999732 h 4638481"/>
              <a:gd name="connsiteX5" fmla="*/ 9257247 w 9524845"/>
              <a:gd name="connsiteY5" fmla="*/ 3818831 h 4638481"/>
              <a:gd name="connsiteX6" fmla="*/ 8857627 w 9524845"/>
              <a:gd name="connsiteY6" fmla="*/ 4294672 h 4638481"/>
              <a:gd name="connsiteX7" fmla="*/ 8212559 w 9524845"/>
              <a:gd name="connsiteY7" fmla="*/ 4152775 h 4638481"/>
              <a:gd name="connsiteX8" fmla="*/ 8411811 w 9524845"/>
              <a:gd name="connsiteY8" fmla="*/ 4638481 h 4638481"/>
              <a:gd name="connsiteX9" fmla="*/ 1128444 w 9524845"/>
              <a:gd name="connsiteY9" fmla="*/ 4638481 h 4638481"/>
              <a:gd name="connsiteX10" fmla="*/ 1332334 w 9524845"/>
              <a:gd name="connsiteY10" fmla="*/ 4136900 h 4638481"/>
              <a:gd name="connsiteX11" fmla="*/ 703644 w 9524845"/>
              <a:gd name="connsiteY11" fmla="*/ 4278797 h 4638481"/>
              <a:gd name="connsiteX12" fmla="*/ 314171 w 9524845"/>
              <a:gd name="connsiteY12" fmla="*/ 3802956 h 4638481"/>
              <a:gd name="connsiteX13" fmla="*/ 249572 w 9524845"/>
              <a:gd name="connsiteY13" fmla="*/ 3983857 h 4638481"/>
              <a:gd name="connsiteX14" fmla="*/ 0 w 9524845"/>
              <a:gd name="connsiteY14" fmla="*/ 3792938 h 4638481"/>
              <a:gd name="connsiteX15" fmla="*/ 0 w 9524845"/>
              <a:gd name="connsiteY15" fmla="*/ 570289 h 4638481"/>
              <a:gd name="connsiteX16" fmla="*/ 650308 w 9524845"/>
              <a:gd name="connsiteY16" fmla="*/ 0 h 4638481"/>
              <a:gd name="connsiteX0" fmla="*/ 650308 w 9517225"/>
              <a:gd name="connsiteY0" fmla="*/ 0 h 4638481"/>
              <a:gd name="connsiteX1" fmla="*/ 8849738 w 9517225"/>
              <a:gd name="connsiteY1" fmla="*/ 0 h 4638481"/>
              <a:gd name="connsiteX2" fmla="*/ 9517225 w 9517225"/>
              <a:gd name="connsiteY2" fmla="*/ 492179 h 4638481"/>
              <a:gd name="connsiteX3" fmla="*/ 9517225 w 9517225"/>
              <a:gd name="connsiteY3" fmla="*/ 3500410 h 4638481"/>
              <a:gd name="connsiteX4" fmla="*/ 9323528 w 9517225"/>
              <a:gd name="connsiteY4" fmla="*/ 3999732 h 4638481"/>
              <a:gd name="connsiteX5" fmla="*/ 9257247 w 9517225"/>
              <a:gd name="connsiteY5" fmla="*/ 3818831 h 4638481"/>
              <a:gd name="connsiteX6" fmla="*/ 8857627 w 9517225"/>
              <a:gd name="connsiteY6" fmla="*/ 4294672 h 4638481"/>
              <a:gd name="connsiteX7" fmla="*/ 8212559 w 9517225"/>
              <a:gd name="connsiteY7" fmla="*/ 4152775 h 4638481"/>
              <a:gd name="connsiteX8" fmla="*/ 8411811 w 9517225"/>
              <a:gd name="connsiteY8" fmla="*/ 4638481 h 4638481"/>
              <a:gd name="connsiteX9" fmla="*/ 1128444 w 9517225"/>
              <a:gd name="connsiteY9" fmla="*/ 4638481 h 4638481"/>
              <a:gd name="connsiteX10" fmla="*/ 1332334 w 9517225"/>
              <a:gd name="connsiteY10" fmla="*/ 4136900 h 4638481"/>
              <a:gd name="connsiteX11" fmla="*/ 703644 w 9517225"/>
              <a:gd name="connsiteY11" fmla="*/ 4278797 h 4638481"/>
              <a:gd name="connsiteX12" fmla="*/ 314171 w 9517225"/>
              <a:gd name="connsiteY12" fmla="*/ 3802956 h 4638481"/>
              <a:gd name="connsiteX13" fmla="*/ 249572 w 9517225"/>
              <a:gd name="connsiteY13" fmla="*/ 3983857 h 4638481"/>
              <a:gd name="connsiteX14" fmla="*/ 0 w 9517225"/>
              <a:gd name="connsiteY14" fmla="*/ 3792938 h 4638481"/>
              <a:gd name="connsiteX15" fmla="*/ 0 w 9517225"/>
              <a:gd name="connsiteY15" fmla="*/ 570289 h 4638481"/>
              <a:gd name="connsiteX16" fmla="*/ 650308 w 951722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57247 w 9547705"/>
              <a:gd name="connsiteY5" fmla="*/ 3818831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999732 h 4638481"/>
              <a:gd name="connsiteX5" fmla="*/ 9242007 w 9547705"/>
              <a:gd name="connsiteY5" fmla="*/ 3462199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743403 h 4638481"/>
              <a:gd name="connsiteX5" fmla="*/ 9242007 w 9547705"/>
              <a:gd name="connsiteY5" fmla="*/ 3462199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23528 w 9547705"/>
              <a:gd name="connsiteY4" fmla="*/ 3743403 h 4638481"/>
              <a:gd name="connsiteX5" fmla="*/ 9272487 w 9547705"/>
              <a:gd name="connsiteY5" fmla="*/ 3451054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294672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49790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12559 w 9547705"/>
              <a:gd name="connsiteY7" fmla="*/ 4152775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58279 w 9547705"/>
              <a:gd name="connsiteY7" fmla="*/ 3963314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58279 w 9547705"/>
              <a:gd name="connsiteY7" fmla="*/ 3963314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80487 w 9547705"/>
              <a:gd name="connsiteY6" fmla="*/ 4138645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792938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314171 w 9547705"/>
              <a:gd name="connsiteY12" fmla="*/ 3802956 h 4638481"/>
              <a:gd name="connsiteX13" fmla="*/ 249572 w 9547705"/>
              <a:gd name="connsiteY13" fmla="*/ 3983857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298931 w 9547705"/>
              <a:gd name="connsiteY12" fmla="*/ 3390600 h 4638481"/>
              <a:gd name="connsiteX13" fmla="*/ 249572 w 9547705"/>
              <a:gd name="connsiteY13" fmla="*/ 3983857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278797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4136900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24714 w 9547705"/>
              <a:gd name="connsiteY10" fmla="*/ 3936295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47574 w 9547705"/>
              <a:gd name="connsiteY10" fmla="*/ 3891716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  <a:gd name="connsiteX0" fmla="*/ 650308 w 9547705"/>
              <a:gd name="connsiteY0" fmla="*/ 0 h 4638481"/>
              <a:gd name="connsiteX1" fmla="*/ 8849738 w 9547705"/>
              <a:gd name="connsiteY1" fmla="*/ 0 h 4638481"/>
              <a:gd name="connsiteX2" fmla="*/ 9517225 w 9547705"/>
              <a:gd name="connsiteY2" fmla="*/ 492179 h 4638481"/>
              <a:gd name="connsiteX3" fmla="*/ 9547705 w 9547705"/>
              <a:gd name="connsiteY3" fmla="*/ 3478120 h 4638481"/>
              <a:gd name="connsiteX4" fmla="*/ 9338768 w 9547705"/>
              <a:gd name="connsiteY4" fmla="*/ 3721114 h 4638481"/>
              <a:gd name="connsiteX5" fmla="*/ 9272487 w 9547705"/>
              <a:gd name="connsiteY5" fmla="*/ 3451054 h 4638481"/>
              <a:gd name="connsiteX6" fmla="*/ 8857627 w 9547705"/>
              <a:gd name="connsiteY6" fmla="*/ 4127500 h 4638481"/>
              <a:gd name="connsiteX7" fmla="*/ 8235419 w 9547705"/>
              <a:gd name="connsiteY7" fmla="*/ 3974459 h 4638481"/>
              <a:gd name="connsiteX8" fmla="*/ 8411811 w 9547705"/>
              <a:gd name="connsiteY8" fmla="*/ 4638481 h 4638481"/>
              <a:gd name="connsiteX9" fmla="*/ 1128444 w 9547705"/>
              <a:gd name="connsiteY9" fmla="*/ 4638481 h 4638481"/>
              <a:gd name="connsiteX10" fmla="*/ 1332334 w 9547705"/>
              <a:gd name="connsiteY10" fmla="*/ 3914006 h 4638481"/>
              <a:gd name="connsiteX11" fmla="*/ 703644 w 9547705"/>
              <a:gd name="connsiteY11" fmla="*/ 4089336 h 4638481"/>
              <a:gd name="connsiteX12" fmla="*/ 298931 w 9547705"/>
              <a:gd name="connsiteY12" fmla="*/ 3390600 h 4638481"/>
              <a:gd name="connsiteX13" fmla="*/ 234332 w 9547705"/>
              <a:gd name="connsiteY13" fmla="*/ 3671805 h 4638481"/>
              <a:gd name="connsiteX14" fmla="*/ 0 w 9547705"/>
              <a:gd name="connsiteY14" fmla="*/ 3380583 h 4638481"/>
              <a:gd name="connsiteX15" fmla="*/ 0 w 9547705"/>
              <a:gd name="connsiteY15" fmla="*/ 570289 h 4638481"/>
              <a:gd name="connsiteX16" fmla="*/ 650308 w 9547705"/>
              <a:gd name="connsiteY16" fmla="*/ 0 h 463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54770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47705" y="3478120"/>
                </a:lnTo>
                <a:cubicBezTo>
                  <a:pt x="9480203" y="3522209"/>
                  <a:pt x="9400772" y="3661129"/>
                  <a:pt x="9338768" y="3721114"/>
                </a:cubicBezTo>
                <a:lnTo>
                  <a:pt x="9272487" y="3451054"/>
                </a:lnTo>
                <a:cubicBezTo>
                  <a:pt x="9067371" y="3613900"/>
                  <a:pt x="8945205" y="3954545"/>
                  <a:pt x="8857627" y="4127500"/>
                </a:cubicBezTo>
                <a:cubicBezTo>
                  <a:pt x="8681319" y="4037653"/>
                  <a:pt x="8442841" y="3990182"/>
                  <a:pt x="8235419" y="3974459"/>
                </a:cubicBezTo>
                <a:cubicBezTo>
                  <a:pt x="8268338" y="4186322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111382"/>
                  <a:pt x="1332334" y="3914006"/>
                </a:cubicBezTo>
                <a:cubicBezTo>
                  <a:pt x="1130179" y="3929729"/>
                  <a:pt x="875476" y="3999489"/>
                  <a:pt x="703644" y="4089336"/>
                </a:cubicBezTo>
                <a:cubicBezTo>
                  <a:pt x="618290" y="3916381"/>
                  <a:pt x="498839" y="3553446"/>
                  <a:pt x="298931" y="3390600"/>
                </a:cubicBezTo>
                <a:lnTo>
                  <a:pt x="234332" y="3671805"/>
                </a:lnTo>
                <a:cubicBezTo>
                  <a:pt x="155781" y="3593830"/>
                  <a:pt x="88868" y="3432830"/>
                  <a:pt x="0" y="3380583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 rtlCol="0">
            <a:normAutofit/>
          </a:bodyPr>
          <a:lstStyle>
            <a:lvl1pPr marL="0" indent="0" algn="ctr">
              <a:buNone/>
              <a:defRPr lang="zh-TW" sz="20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2800"/>
            </a:lvl2pPr>
            <a:lvl3pPr marL="914400" indent="0">
              <a:buNone/>
              <a:defRPr lang="zh-TW" sz="2400"/>
            </a:lvl3pPr>
            <a:lvl4pPr marL="1371600" indent="0">
              <a:buNone/>
              <a:defRPr lang="zh-TW" sz="2000"/>
            </a:lvl4pPr>
            <a:lvl5pPr marL="1828800" indent="0">
              <a:buNone/>
              <a:defRPr lang="zh-TW" sz="2000"/>
            </a:lvl5pPr>
            <a:lvl6pPr marL="2286000" indent="0">
              <a:buNone/>
              <a:defRPr lang="zh-TW" sz="2000"/>
            </a:lvl6pPr>
            <a:lvl7pPr marL="2743200" indent="0">
              <a:buNone/>
              <a:defRPr lang="zh-TW" sz="2000"/>
            </a:lvl7pPr>
            <a:lvl8pPr marL="3200400" indent="0">
              <a:buNone/>
              <a:defRPr lang="zh-TW" sz="2000"/>
            </a:lvl8pPr>
            <a:lvl9pPr marL="3657600" indent="0">
              <a:buNone/>
              <a:defRPr lang="zh-TW" sz="2000"/>
            </a:lvl9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69" name="手繪多邊形​​(F) 68"/>
          <p:cNvSpPr/>
          <p:nvPr/>
        </p:nvSpPr>
        <p:spPr>
          <a:xfrm>
            <a:off x="9634538" y="4279106"/>
            <a:ext cx="1390650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14902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070 w 1383739"/>
              <a:gd name="connsiteY0" fmla="*/ 0 h 1033463"/>
              <a:gd name="connsiteX1" fmla="*/ 983689 w 1383739"/>
              <a:gd name="connsiteY1" fmla="*/ 292894 h 1033463"/>
              <a:gd name="connsiteX2" fmla="*/ 914632 w 1383739"/>
              <a:gd name="connsiteY2" fmla="*/ 97632 h 1033463"/>
              <a:gd name="connsiteX3" fmla="*/ 578876 w 1383739"/>
              <a:gd name="connsiteY3" fmla="*/ 540544 h 1033463"/>
              <a:gd name="connsiteX4" fmla="*/ 2614 w 1383739"/>
              <a:gd name="connsiteY4" fmla="*/ 411957 h 1033463"/>
              <a:gd name="connsiteX5" fmla="*/ 426476 w 1383739"/>
              <a:gd name="connsiteY5" fmla="*/ 1033463 h 1033463"/>
              <a:gd name="connsiteX6" fmla="*/ 1383739 w 1383739"/>
              <a:gd name="connsiteY6" fmla="*/ 1007269 h 1033463"/>
              <a:gd name="connsiteX7" fmla="*/ 1367070 w 1383739"/>
              <a:gd name="connsiteY7" fmla="*/ 0 h 1033463"/>
              <a:gd name="connsiteX0" fmla="*/ 1367282 w 1383951"/>
              <a:gd name="connsiteY0" fmla="*/ 0 h 1059656"/>
              <a:gd name="connsiteX1" fmla="*/ 983901 w 1383951"/>
              <a:gd name="connsiteY1" fmla="*/ 292894 h 1059656"/>
              <a:gd name="connsiteX2" fmla="*/ 914844 w 1383951"/>
              <a:gd name="connsiteY2" fmla="*/ 97632 h 1059656"/>
              <a:gd name="connsiteX3" fmla="*/ 579088 w 1383951"/>
              <a:gd name="connsiteY3" fmla="*/ 540544 h 1059656"/>
              <a:gd name="connsiteX4" fmla="*/ 2826 w 1383951"/>
              <a:gd name="connsiteY4" fmla="*/ 411957 h 1059656"/>
              <a:gd name="connsiteX5" fmla="*/ 407638 w 1383951"/>
              <a:gd name="connsiteY5" fmla="*/ 1059656 h 1059656"/>
              <a:gd name="connsiteX6" fmla="*/ 1383951 w 1383951"/>
              <a:gd name="connsiteY6" fmla="*/ 1007269 h 1059656"/>
              <a:gd name="connsiteX7" fmla="*/ 1367282 w 1383951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73981 w 1390650"/>
              <a:gd name="connsiteY0" fmla="*/ 0 h 1059656"/>
              <a:gd name="connsiteX1" fmla="*/ 990600 w 1390650"/>
              <a:gd name="connsiteY1" fmla="*/ 292894 h 1059656"/>
              <a:gd name="connsiteX2" fmla="*/ 921543 w 1390650"/>
              <a:gd name="connsiteY2" fmla="*/ 97632 h 1059656"/>
              <a:gd name="connsiteX3" fmla="*/ 585787 w 1390650"/>
              <a:gd name="connsiteY3" fmla="*/ 540544 h 1059656"/>
              <a:gd name="connsiteX4" fmla="*/ 0 w 1390650"/>
              <a:gd name="connsiteY4" fmla="*/ 409575 h 1059656"/>
              <a:gd name="connsiteX5" fmla="*/ 414337 w 1390650"/>
              <a:gd name="connsiteY5" fmla="*/ 1059656 h 1059656"/>
              <a:gd name="connsiteX6" fmla="*/ 1390650 w 1390650"/>
              <a:gd name="connsiteY6" fmla="*/ 1007269 h 1059656"/>
              <a:gd name="connsiteX7" fmla="*/ 1373981 w 1390650"/>
              <a:gd name="connsiteY7" fmla="*/ 0 h 105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</a:lstStyle>
          <a:p>
            <a:pPr algn="ctr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0" name="手繪多邊形​​(F)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94808 w 1397803"/>
              <a:gd name="connsiteY0" fmla="*/ 0 h 1073944"/>
              <a:gd name="connsiteX1" fmla="*/ 983959 w 1397803"/>
              <a:gd name="connsiteY1" fmla="*/ 297656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39006 w 1397803"/>
              <a:gd name="connsiteY3" fmla="*/ 590550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86672 w 1397803"/>
              <a:gd name="connsiteY3" fmla="*/ 5881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432032 w 1435027"/>
              <a:gd name="connsiteY0" fmla="*/ 0 h 1073944"/>
              <a:gd name="connsiteX1" fmla="*/ 1028710 w 1435027"/>
              <a:gd name="connsiteY1" fmla="*/ 295275 h 1073944"/>
              <a:gd name="connsiteX2" fmla="*/ 959270 w 1435027"/>
              <a:gd name="connsiteY2" fmla="*/ 102394 h 1073944"/>
              <a:gd name="connsiteX3" fmla="*/ 608842 w 1435027"/>
              <a:gd name="connsiteY3" fmla="*/ 550069 h 1073944"/>
              <a:gd name="connsiteX4" fmla="*/ 2477 w 1435027"/>
              <a:gd name="connsiteY4" fmla="*/ 409575 h 1073944"/>
              <a:gd name="connsiteX5" fmla="*/ 440158 w 1435027"/>
              <a:gd name="connsiteY5" fmla="*/ 1073944 h 1073944"/>
              <a:gd name="connsiteX6" fmla="*/ 1421233 w 1435027"/>
              <a:gd name="connsiteY6" fmla="*/ 1012031 h 1073944"/>
              <a:gd name="connsiteX7" fmla="*/ 1432032 w 1435027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</a:lstStyle>
          <a:p>
            <a:pPr algn="ctr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pSp>
        <p:nvGrpSpPr>
          <p:cNvPr id="71" name="群組 70"/>
          <p:cNvGrpSpPr/>
          <p:nvPr/>
        </p:nvGrpSpPr>
        <p:grpSpPr>
          <a:xfrm rot="20401737" flipH="1">
            <a:off x="9461415" y="4368335"/>
            <a:ext cx="2423398" cy="1402268"/>
            <a:chOff x="4391996" y="2365975"/>
            <a:chExt cx="1978494" cy="1144830"/>
          </a:xfrm>
        </p:grpSpPr>
        <p:sp>
          <p:nvSpPr>
            <p:cNvPr id="72" name="手繪多邊形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3" name="手繪多邊形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4" name="手繪多邊形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5" name="手繪多邊形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6" name="手繪多邊形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 rot="1198789">
            <a:off x="317453" y="4334226"/>
            <a:ext cx="2423398" cy="1402268"/>
            <a:chOff x="4391996" y="2365975"/>
            <a:chExt cx="1978494" cy="1144830"/>
          </a:xfrm>
        </p:grpSpPr>
        <p:sp>
          <p:nvSpPr>
            <p:cNvPr id="78" name="手繪多邊形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9" name="手繪多邊形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0" name="手繪多邊形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1" name="手繪多邊形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2" name="手繪多邊形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baseline="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653259" y="5410200"/>
            <a:ext cx="6870154" cy="914400"/>
          </a:xfrm>
        </p:spPr>
        <p:txBody>
          <a:bodyPr rtlCol="0">
            <a:normAutofit/>
          </a:bodyPr>
          <a:lstStyle>
            <a:lvl1pPr marL="0" indent="0" algn="ctr">
              <a:buNone/>
              <a:defRPr lang="zh-TW" sz="1800" baseline="0">
                <a:solidFill>
                  <a:schemeClr val="accent1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1400"/>
            </a:lvl2pPr>
            <a:lvl3pPr marL="914400" indent="0">
              <a:buNone/>
              <a:defRPr lang="zh-TW" sz="1200"/>
            </a:lvl3pPr>
            <a:lvl4pPr marL="1371600" indent="0">
              <a:buNone/>
              <a:defRPr lang="zh-TW" sz="1000"/>
            </a:lvl4pPr>
            <a:lvl5pPr marL="1828800" indent="0">
              <a:buNone/>
              <a:defRPr lang="zh-TW" sz="1000"/>
            </a:lvl5pPr>
            <a:lvl6pPr marL="2286000" indent="0">
              <a:buNone/>
              <a:defRPr lang="zh-TW" sz="1000"/>
            </a:lvl6pPr>
            <a:lvl7pPr marL="2743200" indent="0">
              <a:buNone/>
              <a:defRPr lang="zh-TW" sz="1000"/>
            </a:lvl7pPr>
            <a:lvl8pPr marL="3200400" indent="0">
              <a:buNone/>
              <a:defRPr lang="zh-TW" sz="1000"/>
            </a:lvl8pPr>
            <a:lvl9pPr marL="3657600" indent="0">
              <a:buNone/>
              <a:defRPr lang="zh-TW" sz="1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AACF3B50-BF83-4EEB-B9B1-937D104840EF}" type="datetime1">
              <a:rPr lang="zh-TW" altLang="en-US" smtClean="0"/>
              <a:t>2026/6/23 Tue</a:t>
            </a:fld>
            <a:endParaRPr lang="en-US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61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5" name="手繪多邊形​​(F) 4"/>
          <p:cNvSpPr>
            <a:spLocks/>
          </p:cNvSpPr>
          <p:nvPr/>
        </p:nvSpPr>
        <p:spPr bwMode="auto">
          <a:xfrm>
            <a:off x="1169502" y="1709600"/>
            <a:ext cx="9841398" cy="4561599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" name="手繪多邊形​​(F) 9"/>
          <p:cNvSpPr>
            <a:spLocks/>
          </p:cNvSpPr>
          <p:nvPr/>
        </p:nvSpPr>
        <p:spPr bwMode="auto">
          <a:xfrm>
            <a:off x="1359155" y="1914428"/>
            <a:ext cx="9462092" cy="415194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手繪多邊形​​(F) 9"/>
          <p:cNvSpPr>
            <a:spLocks/>
          </p:cNvSpPr>
          <p:nvPr/>
        </p:nvSpPr>
        <p:spPr bwMode="auto">
          <a:xfrm>
            <a:off x="1456509" y="2008348"/>
            <a:ext cx="9267384" cy="39641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8" name="圖片版面配置區 56" descr="要新增影像的空白預留位置。按一下預留位置，然後選取您想要新增的影像。"/>
          <p:cNvSpPr>
            <a:spLocks noGrp="1"/>
          </p:cNvSpPr>
          <p:nvPr>
            <p:ph type="pic" sz="quarter" idx="15"/>
          </p:nvPr>
        </p:nvSpPr>
        <p:spPr>
          <a:xfrm>
            <a:off x="1570661" y="2113269"/>
            <a:ext cx="9039081" cy="3754261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2389153 w 3731924"/>
              <a:gd name="connsiteY18" fmla="*/ 0 h 2485130"/>
              <a:gd name="connsiteX0" fmla="*/ 1543613 w 3731924"/>
              <a:gd name="connsiteY0" fmla="*/ 0 h 2479267"/>
              <a:gd name="connsiteX1" fmla="*/ 3321804 w 3731924"/>
              <a:gd name="connsiteY1" fmla="*/ 23026 h 2479267"/>
              <a:gd name="connsiteX2" fmla="*/ 3320819 w 3731924"/>
              <a:gd name="connsiteY2" fmla="*/ 32796 h 2479267"/>
              <a:gd name="connsiteX3" fmla="*/ 3685944 w 3731924"/>
              <a:gd name="connsiteY3" fmla="*/ 397921 h 2479267"/>
              <a:gd name="connsiteX4" fmla="*/ 3692477 w 3731924"/>
              <a:gd name="connsiteY4" fmla="*/ 397262 h 2479267"/>
              <a:gd name="connsiteX5" fmla="*/ 3731924 w 3731924"/>
              <a:gd name="connsiteY5" fmla="*/ 2101796 h 2479267"/>
              <a:gd name="connsiteX6" fmla="*/ 3711344 w 3731924"/>
              <a:gd name="connsiteY6" fmla="*/ 2099721 h 2479267"/>
              <a:gd name="connsiteX7" fmla="*/ 3346219 w 3731924"/>
              <a:gd name="connsiteY7" fmla="*/ 2464846 h 2479267"/>
              <a:gd name="connsiteX8" fmla="*/ 3347673 w 3731924"/>
              <a:gd name="connsiteY8" fmla="*/ 2479267 h 2479267"/>
              <a:gd name="connsiteX9" fmla="*/ 1867821 w 3731924"/>
              <a:gd name="connsiteY9" fmla="*/ 2475938 h 2479267"/>
              <a:gd name="connsiteX10" fmla="*/ 1867821 w 3731924"/>
              <a:gd name="connsiteY10" fmla="*/ 2475938 h 2479267"/>
              <a:gd name="connsiteX11" fmla="*/ 412027 w 3731924"/>
              <a:gd name="connsiteY11" fmla="*/ 2472663 h 2479267"/>
              <a:gd name="connsiteX12" fmla="*/ 412297 w 3731924"/>
              <a:gd name="connsiteY12" fmla="*/ 2056452 h 2479267"/>
              <a:gd name="connsiteX13" fmla="*/ 86283 w 3731924"/>
              <a:gd name="connsiteY13" fmla="*/ 1983473 h 2479267"/>
              <a:gd name="connsiteX14" fmla="*/ 0 w 3731924"/>
              <a:gd name="connsiteY14" fmla="*/ 421698 h 2479267"/>
              <a:gd name="connsiteX15" fmla="*/ 349020 w 3731924"/>
              <a:gd name="connsiteY15" fmla="*/ 58196 h 2479267"/>
              <a:gd name="connsiteX16" fmla="*/ 343992 w 3731924"/>
              <a:gd name="connsiteY16" fmla="*/ 8320 h 2479267"/>
              <a:gd name="connsiteX17" fmla="*/ 1543613 w 3731924"/>
              <a:gd name="connsiteY17" fmla="*/ 0 h 2479267"/>
              <a:gd name="connsiteX0" fmla="*/ 343992 w 3731924"/>
              <a:gd name="connsiteY0" fmla="*/ 0 h 2470947"/>
              <a:gd name="connsiteX1" fmla="*/ 3321804 w 3731924"/>
              <a:gd name="connsiteY1" fmla="*/ 14706 h 2470947"/>
              <a:gd name="connsiteX2" fmla="*/ 3320819 w 3731924"/>
              <a:gd name="connsiteY2" fmla="*/ 24476 h 2470947"/>
              <a:gd name="connsiteX3" fmla="*/ 3685944 w 3731924"/>
              <a:gd name="connsiteY3" fmla="*/ 389601 h 2470947"/>
              <a:gd name="connsiteX4" fmla="*/ 3692477 w 3731924"/>
              <a:gd name="connsiteY4" fmla="*/ 388942 h 2470947"/>
              <a:gd name="connsiteX5" fmla="*/ 3731924 w 3731924"/>
              <a:gd name="connsiteY5" fmla="*/ 2093476 h 2470947"/>
              <a:gd name="connsiteX6" fmla="*/ 3711344 w 3731924"/>
              <a:gd name="connsiteY6" fmla="*/ 2091401 h 2470947"/>
              <a:gd name="connsiteX7" fmla="*/ 3346219 w 3731924"/>
              <a:gd name="connsiteY7" fmla="*/ 2456526 h 2470947"/>
              <a:gd name="connsiteX8" fmla="*/ 3347673 w 3731924"/>
              <a:gd name="connsiteY8" fmla="*/ 2470947 h 2470947"/>
              <a:gd name="connsiteX9" fmla="*/ 1867821 w 3731924"/>
              <a:gd name="connsiteY9" fmla="*/ 2467618 h 2470947"/>
              <a:gd name="connsiteX10" fmla="*/ 1867821 w 3731924"/>
              <a:gd name="connsiteY10" fmla="*/ 2467618 h 2470947"/>
              <a:gd name="connsiteX11" fmla="*/ 412027 w 3731924"/>
              <a:gd name="connsiteY11" fmla="*/ 2464343 h 2470947"/>
              <a:gd name="connsiteX12" fmla="*/ 412297 w 3731924"/>
              <a:gd name="connsiteY12" fmla="*/ 2048132 h 2470947"/>
              <a:gd name="connsiteX13" fmla="*/ 86283 w 3731924"/>
              <a:gd name="connsiteY13" fmla="*/ 1975153 h 2470947"/>
              <a:gd name="connsiteX14" fmla="*/ 0 w 3731924"/>
              <a:gd name="connsiteY14" fmla="*/ 413378 h 2470947"/>
              <a:gd name="connsiteX15" fmla="*/ 349020 w 3731924"/>
              <a:gd name="connsiteY15" fmla="*/ 49876 h 2470947"/>
              <a:gd name="connsiteX16" fmla="*/ 343992 w 3731924"/>
              <a:gd name="connsiteY16" fmla="*/ 0 h 2470947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412297 w 3731924"/>
              <a:gd name="connsiteY12" fmla="*/ 2039171 h 2461986"/>
              <a:gd name="connsiteX13" fmla="*/ 86283 w 3731924"/>
              <a:gd name="connsiteY13" fmla="*/ 1966192 h 2461986"/>
              <a:gd name="connsiteX14" fmla="*/ 0 w 3731924"/>
              <a:gd name="connsiteY14" fmla="*/ 404417 h 2461986"/>
              <a:gd name="connsiteX15" fmla="*/ 349020 w 3731924"/>
              <a:gd name="connsiteY15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86283 w 3731924"/>
              <a:gd name="connsiteY12" fmla="*/ 1966192 h 2461986"/>
              <a:gd name="connsiteX13" fmla="*/ 0 w 3731924"/>
              <a:gd name="connsiteY13" fmla="*/ 404417 h 2461986"/>
              <a:gd name="connsiteX14" fmla="*/ 349020 w 3731924"/>
              <a:gd name="connsiteY14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412027 w 3731924"/>
              <a:gd name="connsiteY10" fmla="*/ 2455382 h 2461986"/>
              <a:gd name="connsiteX11" fmla="*/ 86283 w 3731924"/>
              <a:gd name="connsiteY11" fmla="*/ 1966192 h 2461986"/>
              <a:gd name="connsiteX12" fmla="*/ 0 w 3731924"/>
              <a:gd name="connsiteY12" fmla="*/ 404417 h 2461986"/>
              <a:gd name="connsiteX13" fmla="*/ 349020 w 3731924"/>
              <a:gd name="connsiteY13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412027 w 3731924"/>
              <a:gd name="connsiteY9" fmla="*/ 2455382 h 2461986"/>
              <a:gd name="connsiteX10" fmla="*/ 86283 w 3731924"/>
              <a:gd name="connsiteY10" fmla="*/ 1966192 h 2461986"/>
              <a:gd name="connsiteX11" fmla="*/ 0 w 3731924"/>
              <a:gd name="connsiteY11" fmla="*/ 404417 h 2461986"/>
              <a:gd name="connsiteX12" fmla="*/ 349020 w 3731924"/>
              <a:gd name="connsiteY12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346219 w 3731924"/>
              <a:gd name="connsiteY6" fmla="*/ 2447565 h 2461986"/>
              <a:gd name="connsiteX7" fmla="*/ 3347673 w 3731924"/>
              <a:gd name="connsiteY7" fmla="*/ 2461986 h 2461986"/>
              <a:gd name="connsiteX8" fmla="*/ 412027 w 3731924"/>
              <a:gd name="connsiteY8" fmla="*/ 2455382 h 2461986"/>
              <a:gd name="connsiteX9" fmla="*/ 86283 w 3731924"/>
              <a:gd name="connsiteY9" fmla="*/ 1966192 h 2461986"/>
              <a:gd name="connsiteX10" fmla="*/ 0 w 3731924"/>
              <a:gd name="connsiteY10" fmla="*/ 404417 h 2461986"/>
              <a:gd name="connsiteX11" fmla="*/ 349020 w 3731924"/>
              <a:gd name="connsiteY11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685944 w 3731924"/>
              <a:gd name="connsiteY2" fmla="*/ 380640 h 2461986"/>
              <a:gd name="connsiteX3" fmla="*/ 3692477 w 3731924"/>
              <a:gd name="connsiteY3" fmla="*/ 379981 h 2461986"/>
              <a:gd name="connsiteX4" fmla="*/ 3731924 w 3731924"/>
              <a:gd name="connsiteY4" fmla="*/ 2084515 h 2461986"/>
              <a:gd name="connsiteX5" fmla="*/ 3346219 w 3731924"/>
              <a:gd name="connsiteY5" fmla="*/ 2447565 h 2461986"/>
              <a:gd name="connsiteX6" fmla="*/ 3347673 w 3731924"/>
              <a:gd name="connsiteY6" fmla="*/ 2461986 h 2461986"/>
              <a:gd name="connsiteX7" fmla="*/ 412027 w 3731924"/>
              <a:gd name="connsiteY7" fmla="*/ 2455382 h 2461986"/>
              <a:gd name="connsiteX8" fmla="*/ 86283 w 3731924"/>
              <a:gd name="connsiteY8" fmla="*/ 1966192 h 2461986"/>
              <a:gd name="connsiteX9" fmla="*/ 0 w 3731924"/>
              <a:gd name="connsiteY9" fmla="*/ 404417 h 2461986"/>
              <a:gd name="connsiteX10" fmla="*/ 349020 w 3731924"/>
              <a:gd name="connsiteY10" fmla="*/ 40915 h 2461986"/>
              <a:gd name="connsiteX0" fmla="*/ 349020 w 3731924"/>
              <a:gd name="connsiteY0" fmla="*/ 40915 h 2505489"/>
              <a:gd name="connsiteX1" fmla="*/ 3321804 w 3731924"/>
              <a:gd name="connsiteY1" fmla="*/ 5745 h 2505489"/>
              <a:gd name="connsiteX2" fmla="*/ 3685944 w 3731924"/>
              <a:gd name="connsiteY2" fmla="*/ 380640 h 2505489"/>
              <a:gd name="connsiteX3" fmla="*/ 3692477 w 3731924"/>
              <a:gd name="connsiteY3" fmla="*/ 379981 h 2505489"/>
              <a:gd name="connsiteX4" fmla="*/ 3731924 w 3731924"/>
              <a:gd name="connsiteY4" fmla="*/ 2084515 h 2505489"/>
              <a:gd name="connsiteX5" fmla="*/ 3346219 w 3731924"/>
              <a:gd name="connsiteY5" fmla="*/ 2447565 h 2505489"/>
              <a:gd name="connsiteX6" fmla="*/ 412027 w 3731924"/>
              <a:gd name="connsiteY6" fmla="*/ 2455382 h 2505489"/>
              <a:gd name="connsiteX7" fmla="*/ 86283 w 3731924"/>
              <a:gd name="connsiteY7" fmla="*/ 1966192 h 2505489"/>
              <a:gd name="connsiteX8" fmla="*/ 0 w 3731924"/>
              <a:gd name="connsiteY8" fmla="*/ 404417 h 2505489"/>
              <a:gd name="connsiteX9" fmla="*/ 349020 w 3731924"/>
              <a:gd name="connsiteY9" fmla="*/ 40915 h 2505489"/>
              <a:gd name="connsiteX0" fmla="*/ 349020 w 3760415"/>
              <a:gd name="connsiteY0" fmla="*/ 40915 h 2505489"/>
              <a:gd name="connsiteX1" fmla="*/ 3321804 w 3760415"/>
              <a:gd name="connsiteY1" fmla="*/ 5745 h 2505489"/>
              <a:gd name="connsiteX2" fmla="*/ 3685944 w 3760415"/>
              <a:gd name="connsiteY2" fmla="*/ 380640 h 2505489"/>
              <a:gd name="connsiteX3" fmla="*/ 3731924 w 3760415"/>
              <a:gd name="connsiteY3" fmla="*/ 2084515 h 2505489"/>
              <a:gd name="connsiteX4" fmla="*/ 3346219 w 3760415"/>
              <a:gd name="connsiteY4" fmla="*/ 2447565 h 2505489"/>
              <a:gd name="connsiteX5" fmla="*/ 412027 w 3760415"/>
              <a:gd name="connsiteY5" fmla="*/ 2455382 h 2505489"/>
              <a:gd name="connsiteX6" fmla="*/ 86283 w 3760415"/>
              <a:gd name="connsiteY6" fmla="*/ 1966192 h 2505489"/>
              <a:gd name="connsiteX7" fmla="*/ 0 w 3760415"/>
              <a:gd name="connsiteY7" fmla="*/ 404417 h 2505489"/>
              <a:gd name="connsiteX8" fmla="*/ 349020 w 3760415"/>
              <a:gd name="connsiteY8" fmla="*/ 40915 h 2505489"/>
              <a:gd name="connsiteX0" fmla="*/ 349020 w 3836324"/>
              <a:gd name="connsiteY0" fmla="*/ 40915 h 2505489"/>
              <a:gd name="connsiteX1" fmla="*/ 3321804 w 3836324"/>
              <a:gd name="connsiteY1" fmla="*/ 5745 h 2505489"/>
              <a:gd name="connsiteX2" fmla="*/ 3685944 w 3836324"/>
              <a:gd name="connsiteY2" fmla="*/ 380640 h 2505489"/>
              <a:gd name="connsiteX3" fmla="*/ 3731924 w 3836324"/>
              <a:gd name="connsiteY3" fmla="*/ 2084515 h 2505489"/>
              <a:gd name="connsiteX4" fmla="*/ 3346219 w 3836324"/>
              <a:gd name="connsiteY4" fmla="*/ 2447565 h 2505489"/>
              <a:gd name="connsiteX5" fmla="*/ 412027 w 3836324"/>
              <a:gd name="connsiteY5" fmla="*/ 2455382 h 2505489"/>
              <a:gd name="connsiteX6" fmla="*/ 86283 w 3836324"/>
              <a:gd name="connsiteY6" fmla="*/ 1966192 h 2505489"/>
              <a:gd name="connsiteX7" fmla="*/ 0 w 3836324"/>
              <a:gd name="connsiteY7" fmla="*/ 404417 h 2505489"/>
              <a:gd name="connsiteX8" fmla="*/ 349020 w 3836324"/>
              <a:gd name="connsiteY8" fmla="*/ 40915 h 2505489"/>
              <a:gd name="connsiteX0" fmla="*/ 349020 w 3922433"/>
              <a:gd name="connsiteY0" fmla="*/ 40915 h 2503784"/>
              <a:gd name="connsiteX1" fmla="*/ 3321804 w 3922433"/>
              <a:gd name="connsiteY1" fmla="*/ 5745 h 2503784"/>
              <a:gd name="connsiteX2" fmla="*/ 3685944 w 3922433"/>
              <a:gd name="connsiteY2" fmla="*/ 380640 h 2503784"/>
              <a:gd name="connsiteX3" fmla="*/ 3911841 w 3922433"/>
              <a:gd name="connsiteY3" fmla="*/ 2116265 h 2503784"/>
              <a:gd name="connsiteX4" fmla="*/ 3346219 w 3922433"/>
              <a:gd name="connsiteY4" fmla="*/ 2447565 h 2503784"/>
              <a:gd name="connsiteX5" fmla="*/ 412027 w 3922433"/>
              <a:gd name="connsiteY5" fmla="*/ 2455382 h 2503784"/>
              <a:gd name="connsiteX6" fmla="*/ 86283 w 3922433"/>
              <a:gd name="connsiteY6" fmla="*/ 1966192 h 2503784"/>
              <a:gd name="connsiteX7" fmla="*/ 0 w 3922433"/>
              <a:gd name="connsiteY7" fmla="*/ 404417 h 2503784"/>
              <a:gd name="connsiteX8" fmla="*/ 349020 w 3922433"/>
              <a:gd name="connsiteY8" fmla="*/ 40915 h 2503784"/>
              <a:gd name="connsiteX0" fmla="*/ 349020 w 3922433"/>
              <a:gd name="connsiteY0" fmla="*/ 40915 h 2731150"/>
              <a:gd name="connsiteX1" fmla="*/ 3321804 w 3922433"/>
              <a:gd name="connsiteY1" fmla="*/ 5745 h 2731150"/>
              <a:gd name="connsiteX2" fmla="*/ 3685944 w 3922433"/>
              <a:gd name="connsiteY2" fmla="*/ 380640 h 2731150"/>
              <a:gd name="connsiteX3" fmla="*/ 3911841 w 3922433"/>
              <a:gd name="connsiteY3" fmla="*/ 2116265 h 2731150"/>
              <a:gd name="connsiteX4" fmla="*/ 3314469 w 3922433"/>
              <a:gd name="connsiteY4" fmla="*/ 2722732 h 2731150"/>
              <a:gd name="connsiteX5" fmla="*/ 412027 w 3922433"/>
              <a:gd name="connsiteY5" fmla="*/ 2455382 h 2731150"/>
              <a:gd name="connsiteX6" fmla="*/ 86283 w 3922433"/>
              <a:gd name="connsiteY6" fmla="*/ 1966192 h 2731150"/>
              <a:gd name="connsiteX7" fmla="*/ 0 w 3922433"/>
              <a:gd name="connsiteY7" fmla="*/ 404417 h 2731150"/>
              <a:gd name="connsiteX8" fmla="*/ 349020 w 3922433"/>
              <a:gd name="connsiteY8" fmla="*/ 40915 h 2731150"/>
              <a:gd name="connsiteX0" fmla="*/ 349020 w 3922433"/>
              <a:gd name="connsiteY0" fmla="*/ 40915 h 3196990"/>
              <a:gd name="connsiteX1" fmla="*/ 3321804 w 3922433"/>
              <a:gd name="connsiteY1" fmla="*/ 5745 h 3196990"/>
              <a:gd name="connsiteX2" fmla="*/ 3685944 w 3922433"/>
              <a:gd name="connsiteY2" fmla="*/ 380640 h 3196990"/>
              <a:gd name="connsiteX3" fmla="*/ 3911841 w 3922433"/>
              <a:gd name="connsiteY3" fmla="*/ 2116265 h 3196990"/>
              <a:gd name="connsiteX4" fmla="*/ 3314469 w 3922433"/>
              <a:gd name="connsiteY4" fmla="*/ 2722732 h 3196990"/>
              <a:gd name="connsiteX5" fmla="*/ 253277 w 3922433"/>
              <a:gd name="connsiteY5" fmla="*/ 3185632 h 3196990"/>
              <a:gd name="connsiteX6" fmla="*/ 86283 w 3922433"/>
              <a:gd name="connsiteY6" fmla="*/ 1966192 h 3196990"/>
              <a:gd name="connsiteX7" fmla="*/ 0 w 3922433"/>
              <a:gd name="connsiteY7" fmla="*/ 404417 h 3196990"/>
              <a:gd name="connsiteX8" fmla="*/ 349020 w 3922433"/>
              <a:gd name="connsiteY8" fmla="*/ 40915 h 3196990"/>
              <a:gd name="connsiteX0" fmla="*/ 707324 w 4280737"/>
              <a:gd name="connsiteY0" fmla="*/ 40915 h 3196990"/>
              <a:gd name="connsiteX1" fmla="*/ 3680108 w 4280737"/>
              <a:gd name="connsiteY1" fmla="*/ 5745 h 3196990"/>
              <a:gd name="connsiteX2" fmla="*/ 4044248 w 4280737"/>
              <a:gd name="connsiteY2" fmla="*/ 380640 h 3196990"/>
              <a:gd name="connsiteX3" fmla="*/ 4270145 w 4280737"/>
              <a:gd name="connsiteY3" fmla="*/ 2116265 h 3196990"/>
              <a:gd name="connsiteX4" fmla="*/ 3672773 w 4280737"/>
              <a:gd name="connsiteY4" fmla="*/ 2722732 h 3196990"/>
              <a:gd name="connsiteX5" fmla="*/ 611581 w 4280737"/>
              <a:gd name="connsiteY5" fmla="*/ 3185632 h 3196990"/>
              <a:gd name="connsiteX6" fmla="*/ 87 w 4280737"/>
              <a:gd name="connsiteY6" fmla="*/ 2019109 h 3196990"/>
              <a:gd name="connsiteX7" fmla="*/ 358304 w 4280737"/>
              <a:gd name="connsiteY7" fmla="*/ 404417 h 3196990"/>
              <a:gd name="connsiteX8" fmla="*/ 707324 w 4280737"/>
              <a:gd name="connsiteY8" fmla="*/ 40915 h 3196990"/>
              <a:gd name="connsiteX0" fmla="*/ 707237 w 4280650"/>
              <a:gd name="connsiteY0" fmla="*/ 40915 h 3196990"/>
              <a:gd name="connsiteX1" fmla="*/ 3680021 w 4280650"/>
              <a:gd name="connsiteY1" fmla="*/ 5745 h 3196990"/>
              <a:gd name="connsiteX2" fmla="*/ 4044161 w 4280650"/>
              <a:gd name="connsiteY2" fmla="*/ 380640 h 3196990"/>
              <a:gd name="connsiteX3" fmla="*/ 4270058 w 4280650"/>
              <a:gd name="connsiteY3" fmla="*/ 2116265 h 3196990"/>
              <a:gd name="connsiteX4" fmla="*/ 3672686 w 4280650"/>
              <a:gd name="connsiteY4" fmla="*/ 2722732 h 3196990"/>
              <a:gd name="connsiteX5" fmla="*/ 611494 w 4280650"/>
              <a:gd name="connsiteY5" fmla="*/ 3185632 h 3196990"/>
              <a:gd name="connsiteX6" fmla="*/ 0 w 4280650"/>
              <a:gd name="connsiteY6" fmla="*/ 2019109 h 3196990"/>
              <a:gd name="connsiteX7" fmla="*/ 707237 w 4280650"/>
              <a:gd name="connsiteY7" fmla="*/ 40915 h 3196990"/>
              <a:gd name="connsiteX0" fmla="*/ 381844 w 4346841"/>
              <a:gd name="connsiteY0" fmla="*/ 12236 h 3358811"/>
              <a:gd name="connsiteX1" fmla="*/ 3746212 w 4346841"/>
              <a:gd name="connsiteY1" fmla="*/ 167566 h 3358811"/>
              <a:gd name="connsiteX2" fmla="*/ 4110352 w 4346841"/>
              <a:gd name="connsiteY2" fmla="*/ 542461 h 3358811"/>
              <a:gd name="connsiteX3" fmla="*/ 4336249 w 4346841"/>
              <a:gd name="connsiteY3" fmla="*/ 2278086 h 3358811"/>
              <a:gd name="connsiteX4" fmla="*/ 3738877 w 4346841"/>
              <a:gd name="connsiteY4" fmla="*/ 2884553 h 3358811"/>
              <a:gd name="connsiteX5" fmla="*/ 677685 w 4346841"/>
              <a:gd name="connsiteY5" fmla="*/ 3347453 h 3358811"/>
              <a:gd name="connsiteX6" fmla="*/ 66191 w 4346841"/>
              <a:gd name="connsiteY6" fmla="*/ 2180930 h 3358811"/>
              <a:gd name="connsiteX7" fmla="*/ 381844 w 4346841"/>
              <a:gd name="connsiteY7" fmla="*/ 12236 h 3358811"/>
              <a:gd name="connsiteX0" fmla="*/ 381844 w 4338756"/>
              <a:gd name="connsiteY0" fmla="*/ 12236 h 3358811"/>
              <a:gd name="connsiteX1" fmla="*/ 3746212 w 4338756"/>
              <a:gd name="connsiteY1" fmla="*/ 167566 h 3358811"/>
              <a:gd name="connsiteX2" fmla="*/ 4336249 w 4338756"/>
              <a:gd name="connsiteY2" fmla="*/ 2278086 h 3358811"/>
              <a:gd name="connsiteX3" fmla="*/ 3738877 w 4338756"/>
              <a:gd name="connsiteY3" fmla="*/ 2884553 h 3358811"/>
              <a:gd name="connsiteX4" fmla="*/ 677685 w 4338756"/>
              <a:gd name="connsiteY4" fmla="*/ 3347453 h 3358811"/>
              <a:gd name="connsiteX5" fmla="*/ 66191 w 4338756"/>
              <a:gd name="connsiteY5" fmla="*/ 2180930 h 3358811"/>
              <a:gd name="connsiteX6" fmla="*/ 381844 w 4338756"/>
              <a:gd name="connsiteY6" fmla="*/ 12236 h 3358811"/>
              <a:gd name="connsiteX0" fmla="*/ 381844 w 4558932"/>
              <a:gd name="connsiteY0" fmla="*/ 12236 h 3347798"/>
              <a:gd name="connsiteX1" fmla="*/ 3746212 w 4558932"/>
              <a:gd name="connsiteY1" fmla="*/ 167566 h 3347798"/>
              <a:gd name="connsiteX2" fmla="*/ 4336249 w 4558932"/>
              <a:gd name="connsiteY2" fmla="*/ 2278086 h 3347798"/>
              <a:gd name="connsiteX3" fmla="*/ 677685 w 4558932"/>
              <a:gd name="connsiteY3" fmla="*/ 3347453 h 3347798"/>
              <a:gd name="connsiteX4" fmla="*/ 66191 w 4558932"/>
              <a:gd name="connsiteY4" fmla="*/ 2180930 h 3347798"/>
              <a:gd name="connsiteX5" fmla="*/ 381844 w 4558932"/>
              <a:gd name="connsiteY5" fmla="*/ 12236 h 3347798"/>
              <a:gd name="connsiteX0" fmla="*/ 381844 w 4603988"/>
              <a:gd name="connsiteY0" fmla="*/ 12236 h 2499995"/>
              <a:gd name="connsiteX1" fmla="*/ 3746212 w 4603988"/>
              <a:gd name="connsiteY1" fmla="*/ 167566 h 2499995"/>
              <a:gd name="connsiteX2" fmla="*/ 4336249 w 4603988"/>
              <a:gd name="connsiteY2" fmla="*/ 2278086 h 2499995"/>
              <a:gd name="connsiteX3" fmla="*/ 66191 w 4603988"/>
              <a:gd name="connsiteY3" fmla="*/ 2180930 h 2499995"/>
              <a:gd name="connsiteX4" fmla="*/ 381844 w 4603988"/>
              <a:gd name="connsiteY4" fmla="*/ 12236 h 2499995"/>
              <a:gd name="connsiteX0" fmla="*/ 441349 w 5065942"/>
              <a:gd name="connsiteY0" fmla="*/ 67024 h 2554783"/>
              <a:gd name="connsiteX1" fmla="*/ 4715884 w 5065942"/>
              <a:gd name="connsiteY1" fmla="*/ 508104 h 2554783"/>
              <a:gd name="connsiteX2" fmla="*/ 4395754 w 5065942"/>
              <a:gd name="connsiteY2" fmla="*/ 2332874 h 2554783"/>
              <a:gd name="connsiteX3" fmla="*/ 125696 w 5065942"/>
              <a:gd name="connsiteY3" fmla="*/ 2235718 h 2554783"/>
              <a:gd name="connsiteX4" fmla="*/ 441349 w 5065942"/>
              <a:gd name="connsiteY4" fmla="*/ 67024 h 2554783"/>
              <a:gd name="connsiteX0" fmla="*/ 441349 w 5065942"/>
              <a:gd name="connsiteY0" fmla="*/ 81560 h 2569319"/>
              <a:gd name="connsiteX1" fmla="*/ 4715884 w 5065942"/>
              <a:gd name="connsiteY1" fmla="*/ 522640 h 2569319"/>
              <a:gd name="connsiteX2" fmla="*/ 4395754 w 5065942"/>
              <a:gd name="connsiteY2" fmla="*/ 2347410 h 2569319"/>
              <a:gd name="connsiteX3" fmla="*/ 125696 w 5065942"/>
              <a:gd name="connsiteY3" fmla="*/ 2250254 h 2569319"/>
              <a:gd name="connsiteX4" fmla="*/ 441349 w 5065942"/>
              <a:gd name="connsiteY4" fmla="*/ 81560 h 2569319"/>
              <a:gd name="connsiteX0" fmla="*/ 441349 w 5139384"/>
              <a:gd name="connsiteY0" fmla="*/ 81560 h 3528722"/>
              <a:gd name="connsiteX1" fmla="*/ 4715884 w 5139384"/>
              <a:gd name="connsiteY1" fmla="*/ 522640 h 3528722"/>
              <a:gd name="connsiteX2" fmla="*/ 4596837 w 5139384"/>
              <a:gd name="connsiteY2" fmla="*/ 3469244 h 3528722"/>
              <a:gd name="connsiteX3" fmla="*/ 125696 w 5139384"/>
              <a:gd name="connsiteY3" fmla="*/ 2250254 h 3528722"/>
              <a:gd name="connsiteX4" fmla="*/ 441349 w 5139384"/>
              <a:gd name="connsiteY4" fmla="*/ 81560 h 3528722"/>
              <a:gd name="connsiteX0" fmla="*/ 441349 w 4990904"/>
              <a:gd name="connsiteY0" fmla="*/ 81560 h 3528722"/>
              <a:gd name="connsiteX1" fmla="*/ 4715884 w 4990904"/>
              <a:gd name="connsiteY1" fmla="*/ 522640 h 3528722"/>
              <a:gd name="connsiteX2" fmla="*/ 4596837 w 4990904"/>
              <a:gd name="connsiteY2" fmla="*/ 3469244 h 3528722"/>
              <a:gd name="connsiteX3" fmla="*/ 125696 w 4990904"/>
              <a:gd name="connsiteY3" fmla="*/ 2250254 h 3528722"/>
              <a:gd name="connsiteX4" fmla="*/ 441349 w 4990904"/>
              <a:gd name="connsiteY4" fmla="*/ 81560 h 3528722"/>
              <a:gd name="connsiteX0" fmla="*/ 441349 w 4864781"/>
              <a:gd name="connsiteY0" fmla="*/ 81560 h 3528722"/>
              <a:gd name="connsiteX1" fmla="*/ 4715884 w 4864781"/>
              <a:gd name="connsiteY1" fmla="*/ 522640 h 3528722"/>
              <a:gd name="connsiteX2" fmla="*/ 4596837 w 4864781"/>
              <a:gd name="connsiteY2" fmla="*/ 3469244 h 3528722"/>
              <a:gd name="connsiteX3" fmla="*/ 125696 w 4864781"/>
              <a:gd name="connsiteY3" fmla="*/ 2250254 h 3528722"/>
              <a:gd name="connsiteX4" fmla="*/ 441349 w 4864781"/>
              <a:gd name="connsiteY4" fmla="*/ 81560 h 3528722"/>
              <a:gd name="connsiteX0" fmla="*/ 441349 w 4858478"/>
              <a:gd name="connsiteY0" fmla="*/ 81560 h 3447763"/>
              <a:gd name="connsiteX1" fmla="*/ 4715884 w 4858478"/>
              <a:gd name="connsiteY1" fmla="*/ 522640 h 3447763"/>
              <a:gd name="connsiteX2" fmla="*/ 4565087 w 4858478"/>
              <a:gd name="connsiteY2" fmla="*/ 3384577 h 3447763"/>
              <a:gd name="connsiteX3" fmla="*/ 125696 w 4858478"/>
              <a:gd name="connsiteY3" fmla="*/ 2250254 h 3447763"/>
              <a:gd name="connsiteX4" fmla="*/ 441349 w 4858478"/>
              <a:gd name="connsiteY4" fmla="*/ 81560 h 3447763"/>
              <a:gd name="connsiteX0" fmla="*/ 441349 w 4887282"/>
              <a:gd name="connsiteY0" fmla="*/ 81560 h 3447763"/>
              <a:gd name="connsiteX1" fmla="*/ 4715884 w 4887282"/>
              <a:gd name="connsiteY1" fmla="*/ 522640 h 3447763"/>
              <a:gd name="connsiteX2" fmla="*/ 4565087 w 4887282"/>
              <a:gd name="connsiteY2" fmla="*/ 3384577 h 3447763"/>
              <a:gd name="connsiteX3" fmla="*/ 125696 w 4887282"/>
              <a:gd name="connsiteY3" fmla="*/ 2250254 h 3447763"/>
              <a:gd name="connsiteX4" fmla="*/ 441349 w 4887282"/>
              <a:gd name="connsiteY4" fmla="*/ 81560 h 3447763"/>
              <a:gd name="connsiteX0" fmla="*/ 463165 w 4909098"/>
              <a:gd name="connsiteY0" fmla="*/ 131253 h 3571167"/>
              <a:gd name="connsiteX1" fmla="*/ 4737700 w 4909098"/>
              <a:gd name="connsiteY1" fmla="*/ 572333 h 3571167"/>
              <a:gd name="connsiteX2" fmla="*/ 4586903 w 4909098"/>
              <a:gd name="connsiteY2" fmla="*/ 3434270 h 3571167"/>
              <a:gd name="connsiteX3" fmla="*/ 105179 w 4909098"/>
              <a:gd name="connsiteY3" fmla="*/ 3051364 h 3571167"/>
              <a:gd name="connsiteX4" fmla="*/ 463165 w 4909098"/>
              <a:gd name="connsiteY4" fmla="*/ 131253 h 3571167"/>
              <a:gd name="connsiteX0" fmla="*/ 552371 w 4998304"/>
              <a:gd name="connsiteY0" fmla="*/ 131253 h 3571167"/>
              <a:gd name="connsiteX1" fmla="*/ 4826906 w 4998304"/>
              <a:gd name="connsiteY1" fmla="*/ 572333 h 3571167"/>
              <a:gd name="connsiteX2" fmla="*/ 4676109 w 4998304"/>
              <a:gd name="connsiteY2" fmla="*/ 3434270 h 3571167"/>
              <a:gd name="connsiteX3" fmla="*/ 194385 w 4998304"/>
              <a:gd name="connsiteY3" fmla="*/ 3051364 h 3571167"/>
              <a:gd name="connsiteX4" fmla="*/ 552371 w 4998304"/>
              <a:gd name="connsiteY4" fmla="*/ 131253 h 3571167"/>
              <a:gd name="connsiteX0" fmla="*/ 552371 w 4998304"/>
              <a:gd name="connsiteY0" fmla="*/ 131253 h 3574970"/>
              <a:gd name="connsiteX1" fmla="*/ 4826906 w 4998304"/>
              <a:gd name="connsiteY1" fmla="*/ 572333 h 3574970"/>
              <a:gd name="connsiteX2" fmla="*/ 4676109 w 4998304"/>
              <a:gd name="connsiteY2" fmla="*/ 3434270 h 3574970"/>
              <a:gd name="connsiteX3" fmla="*/ 194385 w 4998304"/>
              <a:gd name="connsiteY3" fmla="*/ 3051364 h 3574970"/>
              <a:gd name="connsiteX4" fmla="*/ 552371 w 4998304"/>
              <a:gd name="connsiteY4" fmla="*/ 131253 h 3574970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568093"/>
              <a:gd name="connsiteX1" fmla="*/ 4826906 w 4998304"/>
              <a:gd name="connsiteY1" fmla="*/ 572333 h 3568093"/>
              <a:gd name="connsiteX2" fmla="*/ 4676109 w 4998304"/>
              <a:gd name="connsiteY2" fmla="*/ 3434270 h 3568093"/>
              <a:gd name="connsiteX3" fmla="*/ 2299966 w 4998304"/>
              <a:gd name="connsiteY3" fmla="*/ 3380587 h 3568093"/>
              <a:gd name="connsiteX4" fmla="*/ 194385 w 4998304"/>
              <a:gd name="connsiteY4" fmla="*/ 3051364 h 3568093"/>
              <a:gd name="connsiteX5" fmla="*/ 552371 w 4998304"/>
              <a:gd name="connsiteY5" fmla="*/ 131253 h 3568093"/>
              <a:gd name="connsiteX0" fmla="*/ 586120 w 5032053"/>
              <a:gd name="connsiteY0" fmla="*/ 133407 h 3570247"/>
              <a:gd name="connsiteX1" fmla="*/ 4860655 w 5032053"/>
              <a:gd name="connsiteY1" fmla="*/ 574487 h 3570247"/>
              <a:gd name="connsiteX2" fmla="*/ 4709858 w 5032053"/>
              <a:gd name="connsiteY2" fmla="*/ 3436424 h 3570247"/>
              <a:gd name="connsiteX3" fmla="*/ 2333715 w 5032053"/>
              <a:gd name="connsiteY3" fmla="*/ 3382741 h 3570247"/>
              <a:gd name="connsiteX4" fmla="*/ 175217 w 5032053"/>
              <a:gd name="connsiteY4" fmla="*/ 3085268 h 3570247"/>
              <a:gd name="connsiteX5" fmla="*/ 586120 w 5032053"/>
              <a:gd name="connsiteY5" fmla="*/ 133407 h 3570247"/>
              <a:gd name="connsiteX0" fmla="*/ 607257 w 5053190"/>
              <a:gd name="connsiteY0" fmla="*/ 129104 h 3565944"/>
              <a:gd name="connsiteX1" fmla="*/ 4881792 w 5053190"/>
              <a:gd name="connsiteY1" fmla="*/ 570184 h 3565944"/>
              <a:gd name="connsiteX2" fmla="*/ 4730995 w 5053190"/>
              <a:gd name="connsiteY2" fmla="*/ 3432121 h 3565944"/>
              <a:gd name="connsiteX3" fmla="*/ 2354852 w 5053190"/>
              <a:gd name="connsiteY3" fmla="*/ 3378438 h 3565944"/>
              <a:gd name="connsiteX4" fmla="*/ 164604 w 5053190"/>
              <a:gd name="connsiteY4" fmla="*/ 3017465 h 3565944"/>
              <a:gd name="connsiteX5" fmla="*/ 607257 w 5053190"/>
              <a:gd name="connsiteY5" fmla="*/ 129104 h 3565944"/>
              <a:gd name="connsiteX0" fmla="*/ 593774 w 5039707"/>
              <a:gd name="connsiteY0" fmla="*/ 129104 h 3565944"/>
              <a:gd name="connsiteX1" fmla="*/ 4868309 w 5039707"/>
              <a:gd name="connsiteY1" fmla="*/ 570184 h 3565944"/>
              <a:gd name="connsiteX2" fmla="*/ 4717512 w 5039707"/>
              <a:gd name="connsiteY2" fmla="*/ 3432121 h 3565944"/>
              <a:gd name="connsiteX3" fmla="*/ 2341369 w 5039707"/>
              <a:gd name="connsiteY3" fmla="*/ 3378438 h 3565944"/>
              <a:gd name="connsiteX4" fmla="*/ 151121 w 5039707"/>
              <a:gd name="connsiteY4" fmla="*/ 3017465 h 3565944"/>
              <a:gd name="connsiteX5" fmla="*/ 593774 w 5039707"/>
              <a:gd name="connsiteY5" fmla="*/ 129104 h 3565944"/>
              <a:gd name="connsiteX0" fmla="*/ 550367 w 5070383"/>
              <a:gd name="connsiteY0" fmla="*/ 129104 h 3565944"/>
              <a:gd name="connsiteX1" fmla="*/ 4898985 w 5070383"/>
              <a:gd name="connsiteY1" fmla="*/ 570184 h 3565944"/>
              <a:gd name="connsiteX2" fmla="*/ 4748188 w 5070383"/>
              <a:gd name="connsiteY2" fmla="*/ 3432121 h 3565944"/>
              <a:gd name="connsiteX3" fmla="*/ 2372045 w 5070383"/>
              <a:gd name="connsiteY3" fmla="*/ 3378438 h 3565944"/>
              <a:gd name="connsiteX4" fmla="*/ 181797 w 5070383"/>
              <a:gd name="connsiteY4" fmla="*/ 3017465 h 3565944"/>
              <a:gd name="connsiteX5" fmla="*/ 550367 w 5070383"/>
              <a:gd name="connsiteY5" fmla="*/ 129104 h 3565944"/>
              <a:gd name="connsiteX0" fmla="*/ 582606 w 5102622"/>
              <a:gd name="connsiteY0" fmla="*/ 32804 h 3469644"/>
              <a:gd name="connsiteX1" fmla="*/ 4931224 w 5102622"/>
              <a:gd name="connsiteY1" fmla="*/ 473884 h 3469644"/>
              <a:gd name="connsiteX2" fmla="*/ 4780427 w 5102622"/>
              <a:gd name="connsiteY2" fmla="*/ 3335821 h 3469644"/>
              <a:gd name="connsiteX3" fmla="*/ 2404284 w 5102622"/>
              <a:gd name="connsiteY3" fmla="*/ 3282138 h 3469644"/>
              <a:gd name="connsiteX4" fmla="*/ 214036 w 5102622"/>
              <a:gd name="connsiteY4" fmla="*/ 2921165 h 3469644"/>
              <a:gd name="connsiteX5" fmla="*/ 139452 w 5102622"/>
              <a:gd name="connsiteY5" fmla="*/ 1387722 h 3469644"/>
              <a:gd name="connsiteX6" fmla="*/ 582606 w 5102622"/>
              <a:gd name="connsiteY6" fmla="*/ 32804 h 3469644"/>
              <a:gd name="connsiteX0" fmla="*/ 582606 w 5102622"/>
              <a:gd name="connsiteY0" fmla="*/ 22914 h 3459754"/>
              <a:gd name="connsiteX1" fmla="*/ 4931224 w 5102622"/>
              <a:gd name="connsiteY1" fmla="*/ 463994 h 3459754"/>
              <a:gd name="connsiteX2" fmla="*/ 4780427 w 5102622"/>
              <a:gd name="connsiteY2" fmla="*/ 3325931 h 3459754"/>
              <a:gd name="connsiteX3" fmla="*/ 2404284 w 5102622"/>
              <a:gd name="connsiteY3" fmla="*/ 3272248 h 3459754"/>
              <a:gd name="connsiteX4" fmla="*/ 214036 w 5102622"/>
              <a:gd name="connsiteY4" fmla="*/ 2911275 h 3459754"/>
              <a:gd name="connsiteX5" fmla="*/ 139452 w 5102622"/>
              <a:gd name="connsiteY5" fmla="*/ 1377832 h 3459754"/>
              <a:gd name="connsiteX6" fmla="*/ 582606 w 5102622"/>
              <a:gd name="connsiteY6" fmla="*/ 22914 h 3459754"/>
              <a:gd name="connsiteX0" fmla="*/ 635522 w 5102622"/>
              <a:gd name="connsiteY0" fmla="*/ 22425 h 3469848"/>
              <a:gd name="connsiteX1" fmla="*/ 4931224 w 5102622"/>
              <a:gd name="connsiteY1" fmla="*/ 474088 h 3469848"/>
              <a:gd name="connsiteX2" fmla="*/ 4780427 w 5102622"/>
              <a:gd name="connsiteY2" fmla="*/ 3336025 h 3469848"/>
              <a:gd name="connsiteX3" fmla="*/ 2404284 w 5102622"/>
              <a:gd name="connsiteY3" fmla="*/ 3282342 h 3469848"/>
              <a:gd name="connsiteX4" fmla="*/ 214036 w 5102622"/>
              <a:gd name="connsiteY4" fmla="*/ 2921369 h 3469848"/>
              <a:gd name="connsiteX5" fmla="*/ 139452 w 5102622"/>
              <a:gd name="connsiteY5" fmla="*/ 1387926 h 3469848"/>
              <a:gd name="connsiteX6" fmla="*/ 635522 w 5102622"/>
              <a:gd name="connsiteY6" fmla="*/ 22425 h 3469848"/>
              <a:gd name="connsiteX0" fmla="*/ 536502 w 5003602"/>
              <a:gd name="connsiteY0" fmla="*/ 22425 h 3469848"/>
              <a:gd name="connsiteX1" fmla="*/ 4832204 w 5003602"/>
              <a:gd name="connsiteY1" fmla="*/ 474088 h 3469848"/>
              <a:gd name="connsiteX2" fmla="*/ 4681407 w 5003602"/>
              <a:gd name="connsiteY2" fmla="*/ 3336025 h 3469848"/>
              <a:gd name="connsiteX3" fmla="*/ 2305264 w 5003602"/>
              <a:gd name="connsiteY3" fmla="*/ 3282342 h 3469848"/>
              <a:gd name="connsiteX4" fmla="*/ 115016 w 5003602"/>
              <a:gd name="connsiteY4" fmla="*/ 2921369 h 3469848"/>
              <a:gd name="connsiteX5" fmla="*/ 40432 w 5003602"/>
              <a:gd name="connsiteY5" fmla="*/ 1387926 h 3469848"/>
              <a:gd name="connsiteX6" fmla="*/ 536502 w 5003602"/>
              <a:gd name="connsiteY6" fmla="*/ 22425 h 3469848"/>
              <a:gd name="connsiteX0" fmla="*/ 536502 w 5003602"/>
              <a:gd name="connsiteY0" fmla="*/ 70579 h 3518002"/>
              <a:gd name="connsiteX1" fmla="*/ 2453432 w 5003602"/>
              <a:gd name="connsiteY1" fmla="*/ 229580 h 3518002"/>
              <a:gd name="connsiteX2" fmla="*/ 4832204 w 5003602"/>
              <a:gd name="connsiteY2" fmla="*/ 522242 h 3518002"/>
              <a:gd name="connsiteX3" fmla="*/ 4681407 w 5003602"/>
              <a:gd name="connsiteY3" fmla="*/ 3384179 h 3518002"/>
              <a:gd name="connsiteX4" fmla="*/ 2305264 w 5003602"/>
              <a:gd name="connsiteY4" fmla="*/ 3330496 h 3518002"/>
              <a:gd name="connsiteX5" fmla="*/ 115016 w 5003602"/>
              <a:gd name="connsiteY5" fmla="*/ 2969523 h 3518002"/>
              <a:gd name="connsiteX6" fmla="*/ 40432 w 5003602"/>
              <a:gd name="connsiteY6" fmla="*/ 1436080 h 3518002"/>
              <a:gd name="connsiteX7" fmla="*/ 536502 w 5003602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68621"/>
              <a:gd name="connsiteY0" fmla="*/ 70579 h 3518002"/>
              <a:gd name="connsiteX1" fmla="*/ 2453432 w 5068621"/>
              <a:gd name="connsiteY1" fmla="*/ 229580 h 3518002"/>
              <a:gd name="connsiteX2" fmla="*/ 4916871 w 5068621"/>
              <a:gd name="connsiteY2" fmla="*/ 585742 h 3518002"/>
              <a:gd name="connsiteX3" fmla="*/ 4681407 w 5068621"/>
              <a:gd name="connsiteY3" fmla="*/ 3384179 h 3518002"/>
              <a:gd name="connsiteX4" fmla="*/ 2305264 w 5068621"/>
              <a:gd name="connsiteY4" fmla="*/ 3330496 h 3518002"/>
              <a:gd name="connsiteX5" fmla="*/ 115016 w 5068621"/>
              <a:gd name="connsiteY5" fmla="*/ 2969523 h 3518002"/>
              <a:gd name="connsiteX6" fmla="*/ 40432 w 5068621"/>
              <a:gd name="connsiteY6" fmla="*/ 1436080 h 3518002"/>
              <a:gd name="connsiteX7" fmla="*/ 536502 w 5068621"/>
              <a:gd name="connsiteY7" fmla="*/ 70579 h 3518002"/>
              <a:gd name="connsiteX0" fmla="*/ 536502 w 5003872"/>
              <a:gd name="connsiteY0" fmla="*/ 70579 h 3518002"/>
              <a:gd name="connsiteX1" fmla="*/ 2453432 w 5003872"/>
              <a:gd name="connsiteY1" fmla="*/ 229580 h 3518002"/>
              <a:gd name="connsiteX2" fmla="*/ 4916871 w 5003872"/>
              <a:gd name="connsiteY2" fmla="*/ 585742 h 3518002"/>
              <a:gd name="connsiteX3" fmla="*/ 4681407 w 5003872"/>
              <a:gd name="connsiteY3" fmla="*/ 3384179 h 3518002"/>
              <a:gd name="connsiteX4" fmla="*/ 2305264 w 5003872"/>
              <a:gd name="connsiteY4" fmla="*/ 3330496 h 3518002"/>
              <a:gd name="connsiteX5" fmla="*/ 115016 w 5003872"/>
              <a:gd name="connsiteY5" fmla="*/ 2969523 h 3518002"/>
              <a:gd name="connsiteX6" fmla="*/ 40432 w 5003872"/>
              <a:gd name="connsiteY6" fmla="*/ 1436080 h 3518002"/>
              <a:gd name="connsiteX7" fmla="*/ 536502 w 5003872"/>
              <a:gd name="connsiteY7" fmla="*/ 70579 h 3518002"/>
              <a:gd name="connsiteX0" fmla="*/ 536502 w 5003872"/>
              <a:gd name="connsiteY0" fmla="*/ 70579 h 3508015"/>
              <a:gd name="connsiteX1" fmla="*/ 2453432 w 5003872"/>
              <a:gd name="connsiteY1" fmla="*/ 229580 h 3508015"/>
              <a:gd name="connsiteX2" fmla="*/ 4916871 w 5003872"/>
              <a:gd name="connsiteY2" fmla="*/ 585742 h 3508015"/>
              <a:gd name="connsiteX3" fmla="*/ 4681407 w 5003872"/>
              <a:gd name="connsiteY3" fmla="*/ 3384179 h 3508015"/>
              <a:gd name="connsiteX4" fmla="*/ 2326431 w 5003872"/>
              <a:gd name="connsiteY4" fmla="*/ 3288162 h 3508015"/>
              <a:gd name="connsiteX5" fmla="*/ 115016 w 5003872"/>
              <a:gd name="connsiteY5" fmla="*/ 2969523 h 3508015"/>
              <a:gd name="connsiteX6" fmla="*/ 40432 w 5003872"/>
              <a:gd name="connsiteY6" fmla="*/ 1436080 h 3508015"/>
              <a:gd name="connsiteX7" fmla="*/ 536502 w 5003872"/>
              <a:gd name="connsiteY7" fmla="*/ 70579 h 3508015"/>
              <a:gd name="connsiteX0" fmla="*/ 536502 w 5003872"/>
              <a:gd name="connsiteY0" fmla="*/ 70579 h 3475369"/>
              <a:gd name="connsiteX1" fmla="*/ 2453432 w 5003872"/>
              <a:gd name="connsiteY1" fmla="*/ 229580 h 3475369"/>
              <a:gd name="connsiteX2" fmla="*/ 4916871 w 5003872"/>
              <a:gd name="connsiteY2" fmla="*/ 585742 h 3475369"/>
              <a:gd name="connsiteX3" fmla="*/ 4681407 w 5003872"/>
              <a:gd name="connsiteY3" fmla="*/ 3384179 h 3475369"/>
              <a:gd name="connsiteX4" fmla="*/ 2326431 w 5003872"/>
              <a:gd name="connsiteY4" fmla="*/ 3288162 h 3475369"/>
              <a:gd name="connsiteX5" fmla="*/ 115016 w 5003872"/>
              <a:gd name="connsiteY5" fmla="*/ 2969523 h 3475369"/>
              <a:gd name="connsiteX6" fmla="*/ 40432 w 5003872"/>
              <a:gd name="connsiteY6" fmla="*/ 1436080 h 3475369"/>
              <a:gd name="connsiteX7" fmla="*/ 536502 w 5003872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455552 w 4922922"/>
              <a:gd name="connsiteY0" fmla="*/ 73570 h 3478360"/>
              <a:gd name="connsiteX1" fmla="*/ 2372482 w 4922922"/>
              <a:gd name="connsiteY1" fmla="*/ 232571 h 3478360"/>
              <a:gd name="connsiteX2" fmla="*/ 4835921 w 4922922"/>
              <a:gd name="connsiteY2" fmla="*/ 588733 h 3478360"/>
              <a:gd name="connsiteX3" fmla="*/ 4600457 w 4922922"/>
              <a:gd name="connsiteY3" fmla="*/ 3387170 h 3478360"/>
              <a:gd name="connsiteX4" fmla="*/ 2245481 w 4922922"/>
              <a:gd name="connsiteY4" fmla="*/ 3291153 h 3478360"/>
              <a:gd name="connsiteX5" fmla="*/ 129316 w 4922922"/>
              <a:gd name="connsiteY5" fmla="*/ 3025431 h 3478360"/>
              <a:gd name="connsiteX6" fmla="*/ 33565 w 4922922"/>
              <a:gd name="connsiteY6" fmla="*/ 1481405 h 3478360"/>
              <a:gd name="connsiteX7" fmla="*/ 455552 w 4922922"/>
              <a:gd name="connsiteY7" fmla="*/ 73570 h 3478360"/>
              <a:gd name="connsiteX0" fmla="*/ 485228 w 4952598"/>
              <a:gd name="connsiteY0" fmla="*/ 73570 h 3478360"/>
              <a:gd name="connsiteX1" fmla="*/ 2402158 w 4952598"/>
              <a:gd name="connsiteY1" fmla="*/ 232571 h 3478360"/>
              <a:gd name="connsiteX2" fmla="*/ 4865597 w 4952598"/>
              <a:gd name="connsiteY2" fmla="*/ 588733 h 3478360"/>
              <a:gd name="connsiteX3" fmla="*/ 4630133 w 4952598"/>
              <a:gd name="connsiteY3" fmla="*/ 3387170 h 3478360"/>
              <a:gd name="connsiteX4" fmla="*/ 2275157 w 4952598"/>
              <a:gd name="connsiteY4" fmla="*/ 3291153 h 3478360"/>
              <a:gd name="connsiteX5" fmla="*/ 158992 w 4952598"/>
              <a:gd name="connsiteY5" fmla="*/ 3025431 h 3478360"/>
              <a:gd name="connsiteX6" fmla="*/ 63241 w 4952598"/>
              <a:gd name="connsiteY6" fmla="*/ 1481405 h 3478360"/>
              <a:gd name="connsiteX7" fmla="*/ 485228 w 4952598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78179"/>
              <a:gd name="connsiteY0" fmla="*/ 21910 h 3426700"/>
              <a:gd name="connsiteX1" fmla="*/ 2418551 w 4978179"/>
              <a:gd name="connsiteY1" fmla="*/ 180911 h 3426700"/>
              <a:gd name="connsiteX2" fmla="*/ 4881990 w 4978179"/>
              <a:gd name="connsiteY2" fmla="*/ 537073 h 3426700"/>
              <a:gd name="connsiteX3" fmla="*/ 4646526 w 4978179"/>
              <a:gd name="connsiteY3" fmla="*/ 3335510 h 3426700"/>
              <a:gd name="connsiteX4" fmla="*/ 2291550 w 4978179"/>
              <a:gd name="connsiteY4" fmla="*/ 3239493 h 3426700"/>
              <a:gd name="connsiteX5" fmla="*/ 143635 w 4978179"/>
              <a:gd name="connsiteY5" fmla="*/ 2984354 h 3426700"/>
              <a:gd name="connsiteX6" fmla="*/ 79634 w 4978179"/>
              <a:gd name="connsiteY6" fmla="*/ 1429745 h 3426700"/>
              <a:gd name="connsiteX7" fmla="*/ 501621 w 4978179"/>
              <a:gd name="connsiteY7" fmla="*/ 21910 h 3426700"/>
              <a:gd name="connsiteX0" fmla="*/ 501621 w 4981328"/>
              <a:gd name="connsiteY0" fmla="*/ 21910 h 3426700"/>
              <a:gd name="connsiteX1" fmla="*/ 2418551 w 4981328"/>
              <a:gd name="connsiteY1" fmla="*/ 180911 h 3426700"/>
              <a:gd name="connsiteX2" fmla="*/ 4881990 w 4981328"/>
              <a:gd name="connsiteY2" fmla="*/ 537073 h 3426700"/>
              <a:gd name="connsiteX3" fmla="*/ 4646526 w 4981328"/>
              <a:gd name="connsiteY3" fmla="*/ 3335510 h 3426700"/>
              <a:gd name="connsiteX4" fmla="*/ 2291550 w 4981328"/>
              <a:gd name="connsiteY4" fmla="*/ 3239493 h 3426700"/>
              <a:gd name="connsiteX5" fmla="*/ 143635 w 4981328"/>
              <a:gd name="connsiteY5" fmla="*/ 2984354 h 3426700"/>
              <a:gd name="connsiteX6" fmla="*/ 79634 w 4981328"/>
              <a:gd name="connsiteY6" fmla="*/ 1429745 h 3426700"/>
              <a:gd name="connsiteX7" fmla="*/ 501621 w 4981328"/>
              <a:gd name="connsiteY7" fmla="*/ 21910 h 3426700"/>
              <a:gd name="connsiteX0" fmla="*/ 501621 w 5007354"/>
              <a:gd name="connsiteY0" fmla="*/ 21910 h 3426700"/>
              <a:gd name="connsiteX1" fmla="*/ 2418551 w 5007354"/>
              <a:gd name="connsiteY1" fmla="*/ 180911 h 3426700"/>
              <a:gd name="connsiteX2" fmla="*/ 4913740 w 5007354"/>
              <a:gd name="connsiteY2" fmla="*/ 505323 h 3426700"/>
              <a:gd name="connsiteX3" fmla="*/ 4646526 w 5007354"/>
              <a:gd name="connsiteY3" fmla="*/ 3335510 h 3426700"/>
              <a:gd name="connsiteX4" fmla="*/ 2291550 w 5007354"/>
              <a:gd name="connsiteY4" fmla="*/ 3239493 h 3426700"/>
              <a:gd name="connsiteX5" fmla="*/ 143635 w 5007354"/>
              <a:gd name="connsiteY5" fmla="*/ 2984354 h 3426700"/>
              <a:gd name="connsiteX6" fmla="*/ 79634 w 5007354"/>
              <a:gd name="connsiteY6" fmla="*/ 1429745 h 3426700"/>
              <a:gd name="connsiteX7" fmla="*/ 501621 w 5007354"/>
              <a:gd name="connsiteY7" fmla="*/ 21910 h 3426700"/>
              <a:gd name="connsiteX0" fmla="*/ 501621 w 4995732"/>
              <a:gd name="connsiteY0" fmla="*/ 21910 h 3426700"/>
              <a:gd name="connsiteX1" fmla="*/ 2418551 w 4995732"/>
              <a:gd name="connsiteY1" fmla="*/ 180911 h 3426700"/>
              <a:gd name="connsiteX2" fmla="*/ 4913740 w 4995732"/>
              <a:gd name="connsiteY2" fmla="*/ 505323 h 3426700"/>
              <a:gd name="connsiteX3" fmla="*/ 4646526 w 4995732"/>
              <a:gd name="connsiteY3" fmla="*/ 3335510 h 3426700"/>
              <a:gd name="connsiteX4" fmla="*/ 2291550 w 4995732"/>
              <a:gd name="connsiteY4" fmla="*/ 3239493 h 3426700"/>
              <a:gd name="connsiteX5" fmla="*/ 143635 w 4995732"/>
              <a:gd name="connsiteY5" fmla="*/ 2984354 h 3426700"/>
              <a:gd name="connsiteX6" fmla="*/ 79634 w 4995732"/>
              <a:gd name="connsiteY6" fmla="*/ 1429745 h 3426700"/>
              <a:gd name="connsiteX7" fmla="*/ 501621 w 4995732"/>
              <a:gd name="connsiteY7" fmla="*/ 21910 h 3426700"/>
              <a:gd name="connsiteX0" fmla="*/ 501621 w 5004209"/>
              <a:gd name="connsiteY0" fmla="*/ 21910 h 3426700"/>
              <a:gd name="connsiteX1" fmla="*/ 2418551 w 5004209"/>
              <a:gd name="connsiteY1" fmla="*/ 180911 h 3426700"/>
              <a:gd name="connsiteX2" fmla="*/ 4913740 w 5004209"/>
              <a:gd name="connsiteY2" fmla="*/ 505323 h 3426700"/>
              <a:gd name="connsiteX3" fmla="*/ 4646526 w 5004209"/>
              <a:gd name="connsiteY3" fmla="*/ 3335510 h 3426700"/>
              <a:gd name="connsiteX4" fmla="*/ 2291550 w 5004209"/>
              <a:gd name="connsiteY4" fmla="*/ 3239493 h 3426700"/>
              <a:gd name="connsiteX5" fmla="*/ 143635 w 5004209"/>
              <a:gd name="connsiteY5" fmla="*/ 2984354 h 3426700"/>
              <a:gd name="connsiteX6" fmla="*/ 79634 w 5004209"/>
              <a:gd name="connsiteY6" fmla="*/ 1429745 h 3426700"/>
              <a:gd name="connsiteX7" fmla="*/ 501621 w 5004209"/>
              <a:gd name="connsiteY7" fmla="*/ 21910 h 3426700"/>
              <a:gd name="connsiteX0" fmla="*/ 501621 w 5225166"/>
              <a:gd name="connsiteY0" fmla="*/ 21910 h 3256334"/>
              <a:gd name="connsiteX1" fmla="*/ 2418551 w 5225166"/>
              <a:gd name="connsiteY1" fmla="*/ 180911 h 3256334"/>
              <a:gd name="connsiteX2" fmla="*/ 4913740 w 5225166"/>
              <a:gd name="connsiteY2" fmla="*/ 505323 h 3256334"/>
              <a:gd name="connsiteX3" fmla="*/ 5069859 w 5225166"/>
              <a:gd name="connsiteY3" fmla="*/ 2954510 h 3256334"/>
              <a:gd name="connsiteX4" fmla="*/ 2291550 w 5225166"/>
              <a:gd name="connsiteY4" fmla="*/ 3239493 h 3256334"/>
              <a:gd name="connsiteX5" fmla="*/ 143635 w 5225166"/>
              <a:gd name="connsiteY5" fmla="*/ 2984354 h 3256334"/>
              <a:gd name="connsiteX6" fmla="*/ 79634 w 5225166"/>
              <a:gd name="connsiteY6" fmla="*/ 1429745 h 3256334"/>
              <a:gd name="connsiteX7" fmla="*/ 501621 w 5225166"/>
              <a:gd name="connsiteY7" fmla="*/ 21910 h 3256334"/>
              <a:gd name="connsiteX0" fmla="*/ 430264 w 5153809"/>
              <a:gd name="connsiteY0" fmla="*/ 21910 h 3435316"/>
              <a:gd name="connsiteX1" fmla="*/ 2347194 w 5153809"/>
              <a:gd name="connsiteY1" fmla="*/ 180911 h 3435316"/>
              <a:gd name="connsiteX2" fmla="*/ 4842383 w 5153809"/>
              <a:gd name="connsiteY2" fmla="*/ 505323 h 3435316"/>
              <a:gd name="connsiteX3" fmla="*/ 4998502 w 5153809"/>
              <a:gd name="connsiteY3" fmla="*/ 2954510 h 3435316"/>
              <a:gd name="connsiteX4" fmla="*/ 2220193 w 5153809"/>
              <a:gd name="connsiteY4" fmla="*/ 3239493 h 3435316"/>
              <a:gd name="connsiteX5" fmla="*/ 474445 w 5153809"/>
              <a:gd name="connsiteY5" fmla="*/ 3365354 h 3435316"/>
              <a:gd name="connsiteX6" fmla="*/ 8277 w 5153809"/>
              <a:gd name="connsiteY6" fmla="*/ 1429745 h 3435316"/>
              <a:gd name="connsiteX7" fmla="*/ 430264 w 5153809"/>
              <a:gd name="connsiteY7" fmla="*/ 21910 h 3435316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7284"/>
              <a:gd name="connsiteX1" fmla="*/ 2347194 w 5153809"/>
              <a:gd name="connsiteY1" fmla="*/ 180911 h 3437284"/>
              <a:gd name="connsiteX2" fmla="*/ 4842383 w 5153809"/>
              <a:gd name="connsiteY2" fmla="*/ 505323 h 3437284"/>
              <a:gd name="connsiteX3" fmla="*/ 4998502 w 5153809"/>
              <a:gd name="connsiteY3" fmla="*/ 2954510 h 3437284"/>
              <a:gd name="connsiteX4" fmla="*/ 2781110 w 5153809"/>
              <a:gd name="connsiteY4" fmla="*/ 3197159 h 3437284"/>
              <a:gd name="connsiteX5" fmla="*/ 474445 w 5153809"/>
              <a:gd name="connsiteY5" fmla="*/ 3365354 h 3437284"/>
              <a:gd name="connsiteX6" fmla="*/ 8277 w 5153809"/>
              <a:gd name="connsiteY6" fmla="*/ 1429745 h 3437284"/>
              <a:gd name="connsiteX7" fmla="*/ 430264 w 5153809"/>
              <a:gd name="connsiteY7" fmla="*/ 21910 h 3437284"/>
              <a:gd name="connsiteX0" fmla="*/ 430264 w 5153809"/>
              <a:gd name="connsiteY0" fmla="*/ 21910 h 3450066"/>
              <a:gd name="connsiteX1" fmla="*/ 2347194 w 5153809"/>
              <a:gd name="connsiteY1" fmla="*/ 180911 h 3450066"/>
              <a:gd name="connsiteX2" fmla="*/ 4842383 w 5153809"/>
              <a:gd name="connsiteY2" fmla="*/ 505323 h 3450066"/>
              <a:gd name="connsiteX3" fmla="*/ 4998502 w 5153809"/>
              <a:gd name="connsiteY3" fmla="*/ 2954510 h 3450066"/>
              <a:gd name="connsiteX4" fmla="*/ 2770527 w 5153809"/>
              <a:gd name="connsiteY4" fmla="*/ 3281826 h 3450066"/>
              <a:gd name="connsiteX5" fmla="*/ 474445 w 5153809"/>
              <a:gd name="connsiteY5" fmla="*/ 3365354 h 3450066"/>
              <a:gd name="connsiteX6" fmla="*/ 8277 w 5153809"/>
              <a:gd name="connsiteY6" fmla="*/ 1429745 h 3450066"/>
              <a:gd name="connsiteX7" fmla="*/ 430264 w 5153809"/>
              <a:gd name="connsiteY7" fmla="*/ 21910 h 3450066"/>
              <a:gd name="connsiteX0" fmla="*/ 430264 w 5118566"/>
              <a:gd name="connsiteY0" fmla="*/ 33561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430264 w 5118566"/>
              <a:gd name="connsiteY7" fmla="*/ 33561 h 3461717"/>
              <a:gd name="connsiteX0" fmla="*/ 313847 w 5118566"/>
              <a:gd name="connsiteY0" fmla="*/ 435728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313847 w 5118566"/>
              <a:gd name="connsiteY7" fmla="*/ 435728 h 3461717"/>
              <a:gd name="connsiteX0" fmla="*/ 241961 w 5046680"/>
              <a:gd name="connsiteY0" fmla="*/ 435728 h 3461717"/>
              <a:gd name="connsiteX1" fmla="*/ 2275308 w 5046680"/>
              <a:gd name="connsiteY1" fmla="*/ 192562 h 3461717"/>
              <a:gd name="connsiteX2" fmla="*/ 4685830 w 5046680"/>
              <a:gd name="connsiteY2" fmla="*/ 188890 h 3461717"/>
              <a:gd name="connsiteX3" fmla="*/ 4926616 w 5046680"/>
              <a:gd name="connsiteY3" fmla="*/ 2966161 h 3461717"/>
              <a:gd name="connsiteX4" fmla="*/ 2698641 w 5046680"/>
              <a:gd name="connsiteY4" fmla="*/ 3293477 h 3461717"/>
              <a:gd name="connsiteX5" fmla="*/ 402559 w 5046680"/>
              <a:gd name="connsiteY5" fmla="*/ 3377005 h 3461717"/>
              <a:gd name="connsiteX6" fmla="*/ 10474 w 5046680"/>
              <a:gd name="connsiteY6" fmla="*/ 1737729 h 3461717"/>
              <a:gd name="connsiteX7" fmla="*/ 241961 w 5046680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08581 w 5119133"/>
              <a:gd name="connsiteY0" fmla="*/ 414562 h 3461717"/>
              <a:gd name="connsiteX1" fmla="*/ 2347761 w 5119133"/>
              <a:gd name="connsiteY1" fmla="*/ 192562 h 3461717"/>
              <a:gd name="connsiteX2" fmla="*/ 4758283 w 5119133"/>
              <a:gd name="connsiteY2" fmla="*/ 188890 h 3461717"/>
              <a:gd name="connsiteX3" fmla="*/ 4999069 w 5119133"/>
              <a:gd name="connsiteY3" fmla="*/ 2966161 h 3461717"/>
              <a:gd name="connsiteX4" fmla="*/ 2771094 w 5119133"/>
              <a:gd name="connsiteY4" fmla="*/ 3293477 h 3461717"/>
              <a:gd name="connsiteX5" fmla="*/ 475012 w 5119133"/>
              <a:gd name="connsiteY5" fmla="*/ 3377005 h 3461717"/>
              <a:gd name="connsiteX6" fmla="*/ 82927 w 5119133"/>
              <a:gd name="connsiteY6" fmla="*/ 1737729 h 3461717"/>
              <a:gd name="connsiteX7" fmla="*/ 208581 w 5119133"/>
              <a:gd name="connsiteY7" fmla="*/ 414562 h 3461717"/>
              <a:gd name="connsiteX0" fmla="*/ 165580 w 5076132"/>
              <a:gd name="connsiteY0" fmla="*/ 414562 h 3461717"/>
              <a:gd name="connsiteX1" fmla="*/ 2304760 w 5076132"/>
              <a:gd name="connsiteY1" fmla="*/ 192562 h 3461717"/>
              <a:gd name="connsiteX2" fmla="*/ 4715282 w 5076132"/>
              <a:gd name="connsiteY2" fmla="*/ 188890 h 3461717"/>
              <a:gd name="connsiteX3" fmla="*/ 4956068 w 5076132"/>
              <a:gd name="connsiteY3" fmla="*/ 2966161 h 3461717"/>
              <a:gd name="connsiteX4" fmla="*/ 2728093 w 5076132"/>
              <a:gd name="connsiteY4" fmla="*/ 3293477 h 3461717"/>
              <a:gd name="connsiteX5" fmla="*/ 432011 w 5076132"/>
              <a:gd name="connsiteY5" fmla="*/ 3377005 h 3461717"/>
              <a:gd name="connsiteX6" fmla="*/ 39926 w 5076132"/>
              <a:gd name="connsiteY6" fmla="*/ 1737729 h 3461717"/>
              <a:gd name="connsiteX7" fmla="*/ 165580 w 5076132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44620 h 3491775"/>
              <a:gd name="connsiteX1" fmla="*/ 2267986 w 5039358"/>
              <a:gd name="connsiteY1" fmla="*/ 222620 h 3491775"/>
              <a:gd name="connsiteX2" fmla="*/ 4678508 w 5039358"/>
              <a:gd name="connsiteY2" fmla="*/ 218948 h 3491775"/>
              <a:gd name="connsiteX3" fmla="*/ 4919294 w 5039358"/>
              <a:gd name="connsiteY3" fmla="*/ 2996219 h 3491775"/>
              <a:gd name="connsiteX4" fmla="*/ 2691319 w 5039358"/>
              <a:gd name="connsiteY4" fmla="*/ 3323535 h 3491775"/>
              <a:gd name="connsiteX5" fmla="*/ 395237 w 5039358"/>
              <a:gd name="connsiteY5" fmla="*/ 3407063 h 3491775"/>
              <a:gd name="connsiteX6" fmla="*/ 3152 w 5039358"/>
              <a:gd name="connsiteY6" fmla="*/ 1767787 h 3491775"/>
              <a:gd name="connsiteX7" fmla="*/ 128806 w 5039358"/>
              <a:gd name="connsiteY7" fmla="*/ 444620 h 3491775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380638"/>
              <a:gd name="connsiteX1" fmla="*/ 2267986 w 5070258"/>
              <a:gd name="connsiteY1" fmla="*/ 143051 h 3380638"/>
              <a:gd name="connsiteX2" fmla="*/ 4678508 w 5070258"/>
              <a:gd name="connsiteY2" fmla="*/ 139379 h 3380638"/>
              <a:gd name="connsiteX3" fmla="*/ 4919294 w 5070258"/>
              <a:gd name="connsiteY3" fmla="*/ 2916650 h 3380638"/>
              <a:gd name="connsiteX4" fmla="*/ 2691319 w 5070258"/>
              <a:gd name="connsiteY4" fmla="*/ 3243966 h 3380638"/>
              <a:gd name="connsiteX5" fmla="*/ 395237 w 5070258"/>
              <a:gd name="connsiteY5" fmla="*/ 3327494 h 3380638"/>
              <a:gd name="connsiteX6" fmla="*/ 3152 w 5070258"/>
              <a:gd name="connsiteY6" fmla="*/ 1688218 h 3380638"/>
              <a:gd name="connsiteX7" fmla="*/ 128806 w 5070258"/>
              <a:gd name="connsiteY7" fmla="*/ 365051 h 3380638"/>
              <a:gd name="connsiteX0" fmla="*/ 128806 w 5070258"/>
              <a:gd name="connsiteY0" fmla="*/ 365051 h 3379080"/>
              <a:gd name="connsiteX1" fmla="*/ 2267986 w 5070258"/>
              <a:gd name="connsiteY1" fmla="*/ 143051 h 3379080"/>
              <a:gd name="connsiteX2" fmla="*/ 4678508 w 5070258"/>
              <a:gd name="connsiteY2" fmla="*/ 139379 h 3379080"/>
              <a:gd name="connsiteX3" fmla="*/ 4919294 w 5070258"/>
              <a:gd name="connsiteY3" fmla="*/ 2916650 h 3379080"/>
              <a:gd name="connsiteX4" fmla="*/ 2691319 w 5070258"/>
              <a:gd name="connsiteY4" fmla="*/ 3233383 h 3379080"/>
              <a:gd name="connsiteX5" fmla="*/ 395237 w 5070258"/>
              <a:gd name="connsiteY5" fmla="*/ 3327494 h 3379080"/>
              <a:gd name="connsiteX6" fmla="*/ 3152 w 5070258"/>
              <a:gd name="connsiteY6" fmla="*/ 1688218 h 3379080"/>
              <a:gd name="connsiteX7" fmla="*/ 128806 w 5070258"/>
              <a:gd name="connsiteY7" fmla="*/ 365051 h 3379080"/>
              <a:gd name="connsiteX0" fmla="*/ 128806 w 5004455"/>
              <a:gd name="connsiteY0" fmla="*/ 446966 h 3460995"/>
              <a:gd name="connsiteX1" fmla="*/ 2267986 w 5004455"/>
              <a:gd name="connsiteY1" fmla="*/ 224966 h 3460995"/>
              <a:gd name="connsiteX2" fmla="*/ 4678508 w 5004455"/>
              <a:gd name="connsiteY2" fmla="*/ 221294 h 3460995"/>
              <a:gd name="connsiteX3" fmla="*/ 4866377 w 5004455"/>
              <a:gd name="connsiteY3" fmla="*/ 3030315 h 3460995"/>
              <a:gd name="connsiteX4" fmla="*/ 2691319 w 5004455"/>
              <a:gd name="connsiteY4" fmla="*/ 3315298 h 3460995"/>
              <a:gd name="connsiteX5" fmla="*/ 395237 w 5004455"/>
              <a:gd name="connsiteY5" fmla="*/ 3409409 h 3460995"/>
              <a:gd name="connsiteX6" fmla="*/ 3152 w 5004455"/>
              <a:gd name="connsiteY6" fmla="*/ 1770133 h 3460995"/>
              <a:gd name="connsiteX7" fmla="*/ 128806 w 5004455"/>
              <a:gd name="connsiteY7" fmla="*/ 446966 h 3460995"/>
              <a:gd name="connsiteX0" fmla="*/ 128806 w 5057230"/>
              <a:gd name="connsiteY0" fmla="*/ 334132 h 3348161"/>
              <a:gd name="connsiteX1" fmla="*/ 2267986 w 5057230"/>
              <a:gd name="connsiteY1" fmla="*/ 112132 h 3348161"/>
              <a:gd name="connsiteX2" fmla="*/ 4678508 w 5057230"/>
              <a:gd name="connsiteY2" fmla="*/ 108460 h 3348161"/>
              <a:gd name="connsiteX3" fmla="*/ 4910759 w 5057230"/>
              <a:gd name="connsiteY3" fmla="*/ 1384283 h 3348161"/>
              <a:gd name="connsiteX4" fmla="*/ 4866377 w 5057230"/>
              <a:gd name="connsiteY4" fmla="*/ 2917481 h 3348161"/>
              <a:gd name="connsiteX5" fmla="*/ 2691319 w 5057230"/>
              <a:gd name="connsiteY5" fmla="*/ 3202464 h 3348161"/>
              <a:gd name="connsiteX6" fmla="*/ 395237 w 5057230"/>
              <a:gd name="connsiteY6" fmla="*/ 3296575 h 3348161"/>
              <a:gd name="connsiteX7" fmla="*/ 3152 w 5057230"/>
              <a:gd name="connsiteY7" fmla="*/ 1657299 h 3348161"/>
              <a:gd name="connsiteX8" fmla="*/ 128806 w 5057230"/>
              <a:gd name="connsiteY8" fmla="*/ 334132 h 3348161"/>
              <a:gd name="connsiteX0" fmla="*/ 128806 w 5037643"/>
              <a:gd name="connsiteY0" fmla="*/ 334132 h 3348161"/>
              <a:gd name="connsiteX1" fmla="*/ 2267986 w 5037643"/>
              <a:gd name="connsiteY1" fmla="*/ 112132 h 3348161"/>
              <a:gd name="connsiteX2" fmla="*/ 4678508 w 5037643"/>
              <a:gd name="connsiteY2" fmla="*/ 108460 h 3348161"/>
              <a:gd name="connsiteX3" fmla="*/ 4910759 w 5037643"/>
              <a:gd name="connsiteY3" fmla="*/ 1384283 h 3348161"/>
              <a:gd name="connsiteX4" fmla="*/ 4880993 w 5037643"/>
              <a:gd name="connsiteY4" fmla="*/ 1763795 h 3348161"/>
              <a:gd name="connsiteX5" fmla="*/ 4866377 w 5037643"/>
              <a:gd name="connsiteY5" fmla="*/ 2917481 h 3348161"/>
              <a:gd name="connsiteX6" fmla="*/ 2691319 w 5037643"/>
              <a:gd name="connsiteY6" fmla="*/ 3202464 h 3348161"/>
              <a:gd name="connsiteX7" fmla="*/ 395237 w 5037643"/>
              <a:gd name="connsiteY7" fmla="*/ 3296575 h 3348161"/>
              <a:gd name="connsiteX8" fmla="*/ 3152 w 5037643"/>
              <a:gd name="connsiteY8" fmla="*/ 1657299 h 3348161"/>
              <a:gd name="connsiteX9" fmla="*/ 128806 w 5037643"/>
              <a:gd name="connsiteY9" fmla="*/ 334132 h 3348161"/>
              <a:gd name="connsiteX0" fmla="*/ 128806 w 5040463"/>
              <a:gd name="connsiteY0" fmla="*/ 334132 h 3348161"/>
              <a:gd name="connsiteX1" fmla="*/ 2267986 w 5040463"/>
              <a:gd name="connsiteY1" fmla="*/ 112132 h 3348161"/>
              <a:gd name="connsiteX2" fmla="*/ 4678508 w 5040463"/>
              <a:gd name="connsiteY2" fmla="*/ 108460 h 3348161"/>
              <a:gd name="connsiteX3" fmla="*/ 4910759 w 5040463"/>
              <a:gd name="connsiteY3" fmla="*/ 1384283 h 3348161"/>
              <a:gd name="connsiteX4" fmla="*/ 4880993 w 5040463"/>
              <a:gd name="connsiteY4" fmla="*/ 1763795 h 3348161"/>
              <a:gd name="connsiteX5" fmla="*/ 4892156 w 5040463"/>
              <a:gd name="connsiteY5" fmla="*/ 2143307 h 3348161"/>
              <a:gd name="connsiteX6" fmla="*/ 4866377 w 5040463"/>
              <a:gd name="connsiteY6" fmla="*/ 2917481 h 3348161"/>
              <a:gd name="connsiteX7" fmla="*/ 2691319 w 5040463"/>
              <a:gd name="connsiteY7" fmla="*/ 3202464 h 3348161"/>
              <a:gd name="connsiteX8" fmla="*/ 395237 w 5040463"/>
              <a:gd name="connsiteY8" fmla="*/ 3296575 h 3348161"/>
              <a:gd name="connsiteX9" fmla="*/ 3152 w 5040463"/>
              <a:gd name="connsiteY9" fmla="*/ 1657299 h 3348161"/>
              <a:gd name="connsiteX10" fmla="*/ 128806 w 5040463"/>
              <a:gd name="connsiteY10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87408"/>
              <a:gd name="connsiteY0" fmla="*/ 334132 h 3348161"/>
              <a:gd name="connsiteX1" fmla="*/ 2267986 w 5087408"/>
              <a:gd name="connsiteY1" fmla="*/ 112132 h 3348161"/>
              <a:gd name="connsiteX2" fmla="*/ 4678508 w 5087408"/>
              <a:gd name="connsiteY2" fmla="*/ 108460 h 3348161"/>
              <a:gd name="connsiteX3" fmla="*/ 4910759 w 5087408"/>
              <a:gd name="connsiteY3" fmla="*/ 1384283 h 3348161"/>
              <a:gd name="connsiteX4" fmla="*/ 4880993 w 5087408"/>
              <a:gd name="connsiteY4" fmla="*/ 1763795 h 3348161"/>
              <a:gd name="connsiteX5" fmla="*/ 4892156 w 5087408"/>
              <a:gd name="connsiteY5" fmla="*/ 2143307 h 3348161"/>
              <a:gd name="connsiteX6" fmla="*/ 4899597 w 5087408"/>
              <a:gd name="connsiteY6" fmla="*/ 2519098 h 3348161"/>
              <a:gd name="connsiteX7" fmla="*/ 5014939 w 5087408"/>
              <a:gd name="connsiteY7" fmla="*/ 2731178 h 3348161"/>
              <a:gd name="connsiteX8" fmla="*/ 4866377 w 5087408"/>
              <a:gd name="connsiteY8" fmla="*/ 2917481 h 3348161"/>
              <a:gd name="connsiteX9" fmla="*/ 2691319 w 5087408"/>
              <a:gd name="connsiteY9" fmla="*/ 3202464 h 3348161"/>
              <a:gd name="connsiteX10" fmla="*/ 395237 w 5087408"/>
              <a:gd name="connsiteY10" fmla="*/ 3296575 h 3348161"/>
              <a:gd name="connsiteX11" fmla="*/ 3152 w 5087408"/>
              <a:gd name="connsiteY11" fmla="*/ 1657299 h 3348161"/>
              <a:gd name="connsiteX12" fmla="*/ 128806 w 5087408"/>
              <a:gd name="connsiteY12" fmla="*/ 334132 h 3348161"/>
              <a:gd name="connsiteX0" fmla="*/ 128806 w 5127121"/>
              <a:gd name="connsiteY0" fmla="*/ 334132 h 3348161"/>
              <a:gd name="connsiteX1" fmla="*/ 2267986 w 5127121"/>
              <a:gd name="connsiteY1" fmla="*/ 112132 h 3348161"/>
              <a:gd name="connsiteX2" fmla="*/ 4678508 w 5127121"/>
              <a:gd name="connsiteY2" fmla="*/ 108460 h 3348161"/>
              <a:gd name="connsiteX3" fmla="*/ 4910759 w 5127121"/>
              <a:gd name="connsiteY3" fmla="*/ 1384283 h 3348161"/>
              <a:gd name="connsiteX4" fmla="*/ 4880993 w 5127121"/>
              <a:gd name="connsiteY4" fmla="*/ 1763795 h 3348161"/>
              <a:gd name="connsiteX5" fmla="*/ 4892156 w 5127121"/>
              <a:gd name="connsiteY5" fmla="*/ 2143307 h 3348161"/>
              <a:gd name="connsiteX6" fmla="*/ 4899597 w 5127121"/>
              <a:gd name="connsiteY6" fmla="*/ 2519098 h 3348161"/>
              <a:gd name="connsiteX7" fmla="*/ 5014939 w 5127121"/>
              <a:gd name="connsiteY7" fmla="*/ 2731178 h 3348161"/>
              <a:gd name="connsiteX8" fmla="*/ 4929629 w 5127121"/>
              <a:gd name="connsiteY8" fmla="*/ 2932364 h 3348161"/>
              <a:gd name="connsiteX9" fmla="*/ 2691319 w 5127121"/>
              <a:gd name="connsiteY9" fmla="*/ 3202464 h 3348161"/>
              <a:gd name="connsiteX10" fmla="*/ 395237 w 5127121"/>
              <a:gd name="connsiteY10" fmla="*/ 3296575 h 3348161"/>
              <a:gd name="connsiteX11" fmla="*/ 3152 w 5127121"/>
              <a:gd name="connsiteY11" fmla="*/ 1657299 h 3348161"/>
              <a:gd name="connsiteX12" fmla="*/ 128806 w 5127121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899597 w 5014939"/>
              <a:gd name="connsiteY6" fmla="*/ 2519098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3545"/>
              <a:gd name="connsiteY0" fmla="*/ 334132 h 3348161"/>
              <a:gd name="connsiteX1" fmla="*/ 2267986 w 5033545"/>
              <a:gd name="connsiteY1" fmla="*/ 112132 h 3348161"/>
              <a:gd name="connsiteX2" fmla="*/ 4678508 w 5033545"/>
              <a:gd name="connsiteY2" fmla="*/ 108460 h 3348161"/>
              <a:gd name="connsiteX3" fmla="*/ 4910759 w 5033545"/>
              <a:gd name="connsiteY3" fmla="*/ 1384283 h 3348161"/>
              <a:gd name="connsiteX4" fmla="*/ 5033542 w 5033545"/>
              <a:gd name="connsiteY4" fmla="*/ 1704264 h 3348161"/>
              <a:gd name="connsiteX5" fmla="*/ 4992614 w 5033545"/>
              <a:gd name="connsiteY5" fmla="*/ 1931227 h 3348161"/>
              <a:gd name="connsiteX6" fmla="*/ 4981453 w 5033545"/>
              <a:gd name="connsiteY6" fmla="*/ 2210280 h 3348161"/>
              <a:gd name="connsiteX7" fmla="*/ 4974011 w 5033545"/>
              <a:gd name="connsiteY7" fmla="*/ 2433522 h 3348161"/>
              <a:gd name="connsiteX8" fmla="*/ 5014939 w 5033545"/>
              <a:gd name="connsiteY8" fmla="*/ 2731178 h 3348161"/>
              <a:gd name="connsiteX9" fmla="*/ 4966836 w 5033545"/>
              <a:gd name="connsiteY9" fmla="*/ 2898878 h 3348161"/>
              <a:gd name="connsiteX10" fmla="*/ 2691319 w 5033545"/>
              <a:gd name="connsiteY10" fmla="*/ 3202464 h 3348161"/>
              <a:gd name="connsiteX11" fmla="*/ 395237 w 5033545"/>
              <a:gd name="connsiteY11" fmla="*/ 3296575 h 3348161"/>
              <a:gd name="connsiteX12" fmla="*/ 3152 w 5033545"/>
              <a:gd name="connsiteY12" fmla="*/ 1657299 h 3348161"/>
              <a:gd name="connsiteX13" fmla="*/ 128806 w 5033545"/>
              <a:gd name="connsiteY13" fmla="*/ 334132 h 3348161"/>
              <a:gd name="connsiteX0" fmla="*/ 128806 w 5061215"/>
              <a:gd name="connsiteY0" fmla="*/ 334132 h 3348161"/>
              <a:gd name="connsiteX1" fmla="*/ 2267986 w 5061215"/>
              <a:gd name="connsiteY1" fmla="*/ 112132 h 3348161"/>
              <a:gd name="connsiteX2" fmla="*/ 4678508 w 5061215"/>
              <a:gd name="connsiteY2" fmla="*/ 108460 h 3348161"/>
              <a:gd name="connsiteX3" fmla="*/ 5040983 w 5061215"/>
              <a:gd name="connsiteY3" fmla="*/ 1384283 h 3348161"/>
              <a:gd name="connsiteX4" fmla="*/ 5033542 w 5061215"/>
              <a:gd name="connsiteY4" fmla="*/ 1704264 h 3348161"/>
              <a:gd name="connsiteX5" fmla="*/ 4992614 w 5061215"/>
              <a:gd name="connsiteY5" fmla="*/ 1931227 h 3348161"/>
              <a:gd name="connsiteX6" fmla="*/ 4981453 w 5061215"/>
              <a:gd name="connsiteY6" fmla="*/ 2210280 h 3348161"/>
              <a:gd name="connsiteX7" fmla="*/ 4974011 w 5061215"/>
              <a:gd name="connsiteY7" fmla="*/ 2433522 h 3348161"/>
              <a:gd name="connsiteX8" fmla="*/ 5014939 w 5061215"/>
              <a:gd name="connsiteY8" fmla="*/ 2731178 h 3348161"/>
              <a:gd name="connsiteX9" fmla="*/ 4966836 w 5061215"/>
              <a:gd name="connsiteY9" fmla="*/ 2898878 h 3348161"/>
              <a:gd name="connsiteX10" fmla="*/ 2691319 w 5061215"/>
              <a:gd name="connsiteY10" fmla="*/ 3202464 h 3348161"/>
              <a:gd name="connsiteX11" fmla="*/ 395237 w 5061215"/>
              <a:gd name="connsiteY11" fmla="*/ 3296575 h 3348161"/>
              <a:gd name="connsiteX12" fmla="*/ 3152 w 5061215"/>
              <a:gd name="connsiteY12" fmla="*/ 1657299 h 3348161"/>
              <a:gd name="connsiteX13" fmla="*/ 128806 w 5061215"/>
              <a:gd name="connsiteY13" fmla="*/ 334132 h 3348161"/>
              <a:gd name="connsiteX0" fmla="*/ 128806 w 5040983"/>
              <a:gd name="connsiteY0" fmla="*/ 334132 h 3348161"/>
              <a:gd name="connsiteX1" fmla="*/ 2267986 w 5040983"/>
              <a:gd name="connsiteY1" fmla="*/ 112132 h 3348161"/>
              <a:gd name="connsiteX2" fmla="*/ 4678508 w 5040983"/>
              <a:gd name="connsiteY2" fmla="*/ 108460 h 3348161"/>
              <a:gd name="connsiteX3" fmla="*/ 5040983 w 5040983"/>
              <a:gd name="connsiteY3" fmla="*/ 1384283 h 3348161"/>
              <a:gd name="connsiteX4" fmla="*/ 5033542 w 5040983"/>
              <a:gd name="connsiteY4" fmla="*/ 1704264 h 3348161"/>
              <a:gd name="connsiteX5" fmla="*/ 4992614 w 5040983"/>
              <a:gd name="connsiteY5" fmla="*/ 1931227 h 3348161"/>
              <a:gd name="connsiteX6" fmla="*/ 4981453 w 5040983"/>
              <a:gd name="connsiteY6" fmla="*/ 2210280 h 3348161"/>
              <a:gd name="connsiteX7" fmla="*/ 4974011 w 5040983"/>
              <a:gd name="connsiteY7" fmla="*/ 2433522 h 3348161"/>
              <a:gd name="connsiteX8" fmla="*/ 5014939 w 5040983"/>
              <a:gd name="connsiteY8" fmla="*/ 2731178 h 3348161"/>
              <a:gd name="connsiteX9" fmla="*/ 4966836 w 5040983"/>
              <a:gd name="connsiteY9" fmla="*/ 2898878 h 3348161"/>
              <a:gd name="connsiteX10" fmla="*/ 2691319 w 5040983"/>
              <a:gd name="connsiteY10" fmla="*/ 3202464 h 3348161"/>
              <a:gd name="connsiteX11" fmla="*/ 395237 w 5040983"/>
              <a:gd name="connsiteY11" fmla="*/ 3296575 h 3348161"/>
              <a:gd name="connsiteX12" fmla="*/ 3152 w 5040983"/>
              <a:gd name="connsiteY12" fmla="*/ 1657299 h 3348161"/>
              <a:gd name="connsiteX13" fmla="*/ 128806 w 5040983"/>
              <a:gd name="connsiteY13" fmla="*/ 334132 h 3348161"/>
              <a:gd name="connsiteX0" fmla="*/ 128806 w 5044705"/>
              <a:gd name="connsiteY0" fmla="*/ 334132 h 3348161"/>
              <a:gd name="connsiteX1" fmla="*/ 2267986 w 5044705"/>
              <a:gd name="connsiteY1" fmla="*/ 112132 h 3348161"/>
              <a:gd name="connsiteX2" fmla="*/ 4678508 w 5044705"/>
              <a:gd name="connsiteY2" fmla="*/ 108460 h 3348161"/>
              <a:gd name="connsiteX3" fmla="*/ 5040983 w 5044705"/>
              <a:gd name="connsiteY3" fmla="*/ 1384283 h 3348161"/>
              <a:gd name="connsiteX4" fmla="*/ 5044704 w 5044705"/>
              <a:gd name="connsiteY4" fmla="*/ 1704264 h 3348161"/>
              <a:gd name="connsiteX5" fmla="*/ 4992614 w 5044705"/>
              <a:gd name="connsiteY5" fmla="*/ 1931227 h 3348161"/>
              <a:gd name="connsiteX6" fmla="*/ 4981453 w 5044705"/>
              <a:gd name="connsiteY6" fmla="*/ 2210280 h 3348161"/>
              <a:gd name="connsiteX7" fmla="*/ 4974011 w 5044705"/>
              <a:gd name="connsiteY7" fmla="*/ 2433522 h 3348161"/>
              <a:gd name="connsiteX8" fmla="*/ 5014939 w 5044705"/>
              <a:gd name="connsiteY8" fmla="*/ 2731178 h 3348161"/>
              <a:gd name="connsiteX9" fmla="*/ 4966836 w 5044705"/>
              <a:gd name="connsiteY9" fmla="*/ 2898878 h 3348161"/>
              <a:gd name="connsiteX10" fmla="*/ 2691319 w 5044705"/>
              <a:gd name="connsiteY10" fmla="*/ 3202464 h 3348161"/>
              <a:gd name="connsiteX11" fmla="*/ 395237 w 5044705"/>
              <a:gd name="connsiteY11" fmla="*/ 3296575 h 3348161"/>
              <a:gd name="connsiteX12" fmla="*/ 3152 w 5044705"/>
              <a:gd name="connsiteY12" fmla="*/ 1657299 h 3348161"/>
              <a:gd name="connsiteX13" fmla="*/ 128806 w 5044705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68109"/>
              <a:gd name="connsiteY0" fmla="*/ 307130 h 3321159"/>
              <a:gd name="connsiteX1" fmla="*/ 2267986 w 5068109"/>
              <a:gd name="connsiteY1" fmla="*/ 85130 h 3321159"/>
              <a:gd name="connsiteX2" fmla="*/ 4678508 w 5068109"/>
              <a:gd name="connsiteY2" fmla="*/ 81458 h 3321159"/>
              <a:gd name="connsiteX3" fmla="*/ 5044704 w 5068109"/>
              <a:gd name="connsiteY3" fmla="*/ 985211 h 3321159"/>
              <a:gd name="connsiteX4" fmla="*/ 5040983 w 5068109"/>
              <a:gd name="connsiteY4" fmla="*/ 1357281 h 3321159"/>
              <a:gd name="connsiteX5" fmla="*/ 5044704 w 5068109"/>
              <a:gd name="connsiteY5" fmla="*/ 1677262 h 3321159"/>
              <a:gd name="connsiteX6" fmla="*/ 4992614 w 5068109"/>
              <a:gd name="connsiteY6" fmla="*/ 1904225 h 3321159"/>
              <a:gd name="connsiteX7" fmla="*/ 4981453 w 5068109"/>
              <a:gd name="connsiteY7" fmla="*/ 2183278 h 3321159"/>
              <a:gd name="connsiteX8" fmla="*/ 4974011 w 5068109"/>
              <a:gd name="connsiteY8" fmla="*/ 2406520 h 3321159"/>
              <a:gd name="connsiteX9" fmla="*/ 5014939 w 5068109"/>
              <a:gd name="connsiteY9" fmla="*/ 2704176 h 3321159"/>
              <a:gd name="connsiteX10" fmla="*/ 4966836 w 5068109"/>
              <a:gd name="connsiteY10" fmla="*/ 2871876 h 3321159"/>
              <a:gd name="connsiteX11" fmla="*/ 2691319 w 5068109"/>
              <a:gd name="connsiteY11" fmla="*/ 3175462 h 3321159"/>
              <a:gd name="connsiteX12" fmla="*/ 395237 w 5068109"/>
              <a:gd name="connsiteY12" fmla="*/ 3269573 h 3321159"/>
              <a:gd name="connsiteX13" fmla="*/ 3152 w 5068109"/>
              <a:gd name="connsiteY13" fmla="*/ 1630297 h 3321159"/>
              <a:gd name="connsiteX14" fmla="*/ 128806 w 5068109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4704 w 5044704"/>
              <a:gd name="connsiteY4" fmla="*/ 971395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4907038 w 5044704"/>
              <a:gd name="connsiteY4" fmla="*/ 978836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0983 w 5044704"/>
              <a:gd name="connsiteY4" fmla="*/ 1343465 h 3307343"/>
              <a:gd name="connsiteX5" fmla="*/ 5044704 w 5044704"/>
              <a:gd name="connsiteY5" fmla="*/ 1663446 h 3307343"/>
              <a:gd name="connsiteX6" fmla="*/ 4992614 w 5044704"/>
              <a:gd name="connsiteY6" fmla="*/ 1890409 h 3307343"/>
              <a:gd name="connsiteX7" fmla="*/ 4981453 w 5044704"/>
              <a:gd name="connsiteY7" fmla="*/ 2169462 h 3307343"/>
              <a:gd name="connsiteX8" fmla="*/ 4974011 w 5044704"/>
              <a:gd name="connsiteY8" fmla="*/ 2392704 h 3307343"/>
              <a:gd name="connsiteX9" fmla="*/ 5014939 w 5044704"/>
              <a:gd name="connsiteY9" fmla="*/ 2690360 h 3307343"/>
              <a:gd name="connsiteX10" fmla="*/ 4966836 w 5044704"/>
              <a:gd name="connsiteY10" fmla="*/ 2858060 h 3307343"/>
              <a:gd name="connsiteX11" fmla="*/ 2691319 w 5044704"/>
              <a:gd name="connsiteY11" fmla="*/ 3161646 h 3307343"/>
              <a:gd name="connsiteX12" fmla="*/ 395237 w 5044704"/>
              <a:gd name="connsiteY12" fmla="*/ 3255757 h 3307343"/>
              <a:gd name="connsiteX13" fmla="*/ 3152 w 5044704"/>
              <a:gd name="connsiteY13" fmla="*/ 1616481 h 3307343"/>
              <a:gd name="connsiteX14" fmla="*/ 128806 w 5044704"/>
              <a:gd name="connsiteY14" fmla="*/ 293314 h 3307343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82761 h 3396790"/>
              <a:gd name="connsiteX1" fmla="*/ 2267986 w 5044704"/>
              <a:gd name="connsiteY1" fmla="*/ 160761 h 3396790"/>
              <a:gd name="connsiteX2" fmla="*/ 4589211 w 5044704"/>
              <a:gd name="connsiteY2" fmla="*/ 90116 h 3396790"/>
              <a:gd name="connsiteX3" fmla="*/ 5040983 w 5044704"/>
              <a:gd name="connsiteY3" fmla="*/ 1432912 h 3396790"/>
              <a:gd name="connsiteX4" fmla="*/ 5044704 w 5044704"/>
              <a:gd name="connsiteY4" fmla="*/ 1752893 h 3396790"/>
              <a:gd name="connsiteX5" fmla="*/ 4992614 w 5044704"/>
              <a:gd name="connsiteY5" fmla="*/ 1979856 h 3396790"/>
              <a:gd name="connsiteX6" fmla="*/ 4981453 w 5044704"/>
              <a:gd name="connsiteY6" fmla="*/ 2258909 h 3396790"/>
              <a:gd name="connsiteX7" fmla="*/ 4974011 w 5044704"/>
              <a:gd name="connsiteY7" fmla="*/ 2482151 h 3396790"/>
              <a:gd name="connsiteX8" fmla="*/ 5014939 w 5044704"/>
              <a:gd name="connsiteY8" fmla="*/ 2779807 h 3396790"/>
              <a:gd name="connsiteX9" fmla="*/ 4966836 w 5044704"/>
              <a:gd name="connsiteY9" fmla="*/ 2947507 h 3396790"/>
              <a:gd name="connsiteX10" fmla="*/ 2691319 w 5044704"/>
              <a:gd name="connsiteY10" fmla="*/ 3251093 h 3396790"/>
              <a:gd name="connsiteX11" fmla="*/ 395237 w 5044704"/>
              <a:gd name="connsiteY11" fmla="*/ 3345204 h 3396790"/>
              <a:gd name="connsiteX12" fmla="*/ 3152 w 5044704"/>
              <a:gd name="connsiteY12" fmla="*/ 1705928 h 3396790"/>
              <a:gd name="connsiteX13" fmla="*/ 128806 w 5044704"/>
              <a:gd name="connsiteY13" fmla="*/ 382761 h 3396790"/>
              <a:gd name="connsiteX0" fmla="*/ 128806 w 5044704"/>
              <a:gd name="connsiteY0" fmla="*/ 391750 h 3405779"/>
              <a:gd name="connsiteX1" fmla="*/ 2267986 w 5044704"/>
              <a:gd name="connsiteY1" fmla="*/ 169750 h 3405779"/>
              <a:gd name="connsiteX2" fmla="*/ 4589211 w 5044704"/>
              <a:gd name="connsiteY2" fmla="*/ 99105 h 3405779"/>
              <a:gd name="connsiteX3" fmla="*/ 5040983 w 5044704"/>
              <a:gd name="connsiteY3" fmla="*/ 1441901 h 3405779"/>
              <a:gd name="connsiteX4" fmla="*/ 5044704 w 5044704"/>
              <a:gd name="connsiteY4" fmla="*/ 1761882 h 3405779"/>
              <a:gd name="connsiteX5" fmla="*/ 4992614 w 5044704"/>
              <a:gd name="connsiteY5" fmla="*/ 1988845 h 3405779"/>
              <a:gd name="connsiteX6" fmla="*/ 4981453 w 5044704"/>
              <a:gd name="connsiteY6" fmla="*/ 2267898 h 3405779"/>
              <a:gd name="connsiteX7" fmla="*/ 4974011 w 5044704"/>
              <a:gd name="connsiteY7" fmla="*/ 2491140 h 3405779"/>
              <a:gd name="connsiteX8" fmla="*/ 5014939 w 5044704"/>
              <a:gd name="connsiteY8" fmla="*/ 2788796 h 3405779"/>
              <a:gd name="connsiteX9" fmla="*/ 4966836 w 5044704"/>
              <a:gd name="connsiteY9" fmla="*/ 2956496 h 3405779"/>
              <a:gd name="connsiteX10" fmla="*/ 2691319 w 5044704"/>
              <a:gd name="connsiteY10" fmla="*/ 3260082 h 3405779"/>
              <a:gd name="connsiteX11" fmla="*/ 395237 w 5044704"/>
              <a:gd name="connsiteY11" fmla="*/ 3354193 h 3405779"/>
              <a:gd name="connsiteX12" fmla="*/ 3152 w 5044704"/>
              <a:gd name="connsiteY12" fmla="*/ 1714917 h 3405779"/>
              <a:gd name="connsiteX13" fmla="*/ 128806 w 5044704"/>
              <a:gd name="connsiteY13" fmla="*/ 391750 h 3405779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136739 w 5052637"/>
              <a:gd name="connsiteY0" fmla="*/ 391418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91418 h 3405447"/>
              <a:gd name="connsiteX0" fmla="*/ 136739 w 5052637"/>
              <a:gd name="connsiteY0" fmla="*/ 365374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65374 h 3405447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41627"/>
              <a:gd name="connsiteX1" fmla="*/ 2328008 w 5052637"/>
              <a:gd name="connsiteY1" fmla="*/ 150814 h 3441627"/>
              <a:gd name="connsiteX2" fmla="*/ 4634351 w 5052637"/>
              <a:gd name="connsiteY2" fmla="*/ 95052 h 3441627"/>
              <a:gd name="connsiteX3" fmla="*/ 5048916 w 5052637"/>
              <a:gd name="connsiteY3" fmla="*/ 1441569 h 3441627"/>
              <a:gd name="connsiteX4" fmla="*/ 5052637 w 5052637"/>
              <a:gd name="connsiteY4" fmla="*/ 1761550 h 3441627"/>
              <a:gd name="connsiteX5" fmla="*/ 5000547 w 5052637"/>
              <a:gd name="connsiteY5" fmla="*/ 1988513 h 3441627"/>
              <a:gd name="connsiteX6" fmla="*/ 4989386 w 5052637"/>
              <a:gd name="connsiteY6" fmla="*/ 2267566 h 3441627"/>
              <a:gd name="connsiteX7" fmla="*/ 4981944 w 5052637"/>
              <a:gd name="connsiteY7" fmla="*/ 2490808 h 3441627"/>
              <a:gd name="connsiteX8" fmla="*/ 5022872 w 5052637"/>
              <a:gd name="connsiteY8" fmla="*/ 2788464 h 3441627"/>
              <a:gd name="connsiteX9" fmla="*/ 4974769 w 5052637"/>
              <a:gd name="connsiteY9" fmla="*/ 2956164 h 3441627"/>
              <a:gd name="connsiteX10" fmla="*/ 2699252 w 5052637"/>
              <a:gd name="connsiteY10" fmla="*/ 3259750 h 3441627"/>
              <a:gd name="connsiteX11" fmla="*/ 395728 w 5052637"/>
              <a:gd name="connsiteY11" fmla="*/ 3383627 h 3441627"/>
              <a:gd name="connsiteX12" fmla="*/ 11085 w 5052637"/>
              <a:gd name="connsiteY12" fmla="*/ 1714585 h 3441627"/>
              <a:gd name="connsiteX13" fmla="*/ 136739 w 5052637"/>
              <a:gd name="connsiteY13" fmla="*/ 365374 h 3441627"/>
              <a:gd name="connsiteX0" fmla="*/ 136739 w 5052637"/>
              <a:gd name="connsiteY0" fmla="*/ 371072 h 3447325"/>
              <a:gd name="connsiteX1" fmla="*/ 2328008 w 5052637"/>
              <a:gd name="connsiteY1" fmla="*/ 156512 h 3447325"/>
              <a:gd name="connsiteX2" fmla="*/ 4634351 w 5052637"/>
              <a:gd name="connsiteY2" fmla="*/ 100750 h 3447325"/>
              <a:gd name="connsiteX3" fmla="*/ 5048916 w 5052637"/>
              <a:gd name="connsiteY3" fmla="*/ 1447267 h 3447325"/>
              <a:gd name="connsiteX4" fmla="*/ 5052637 w 5052637"/>
              <a:gd name="connsiteY4" fmla="*/ 1767248 h 3447325"/>
              <a:gd name="connsiteX5" fmla="*/ 5000547 w 5052637"/>
              <a:gd name="connsiteY5" fmla="*/ 1994211 h 3447325"/>
              <a:gd name="connsiteX6" fmla="*/ 4989386 w 5052637"/>
              <a:gd name="connsiteY6" fmla="*/ 2273264 h 3447325"/>
              <a:gd name="connsiteX7" fmla="*/ 4981944 w 5052637"/>
              <a:gd name="connsiteY7" fmla="*/ 2496506 h 3447325"/>
              <a:gd name="connsiteX8" fmla="*/ 5022872 w 5052637"/>
              <a:gd name="connsiteY8" fmla="*/ 2794162 h 3447325"/>
              <a:gd name="connsiteX9" fmla="*/ 4974769 w 5052637"/>
              <a:gd name="connsiteY9" fmla="*/ 2961862 h 3447325"/>
              <a:gd name="connsiteX10" fmla="*/ 2699252 w 5052637"/>
              <a:gd name="connsiteY10" fmla="*/ 3265448 h 3447325"/>
              <a:gd name="connsiteX11" fmla="*/ 395728 w 5052637"/>
              <a:gd name="connsiteY11" fmla="*/ 3389325 h 3447325"/>
              <a:gd name="connsiteX12" fmla="*/ 11085 w 5052637"/>
              <a:gd name="connsiteY12" fmla="*/ 1720283 h 3447325"/>
              <a:gd name="connsiteX13" fmla="*/ 136739 w 5052637"/>
              <a:gd name="connsiteY13" fmla="*/ 371072 h 3447325"/>
              <a:gd name="connsiteX0" fmla="*/ 136739 w 5052637"/>
              <a:gd name="connsiteY0" fmla="*/ 365092 h 3441345"/>
              <a:gd name="connsiteX1" fmla="*/ 2328008 w 5052637"/>
              <a:gd name="connsiteY1" fmla="*/ 150532 h 3441345"/>
              <a:gd name="connsiteX2" fmla="*/ 4634351 w 5052637"/>
              <a:gd name="connsiteY2" fmla="*/ 94770 h 3441345"/>
              <a:gd name="connsiteX3" fmla="*/ 5033676 w 5052637"/>
              <a:gd name="connsiteY3" fmla="*/ 1437477 h 3441345"/>
              <a:gd name="connsiteX4" fmla="*/ 5052637 w 5052637"/>
              <a:gd name="connsiteY4" fmla="*/ 1761268 h 3441345"/>
              <a:gd name="connsiteX5" fmla="*/ 5000547 w 5052637"/>
              <a:gd name="connsiteY5" fmla="*/ 1988231 h 3441345"/>
              <a:gd name="connsiteX6" fmla="*/ 4989386 w 5052637"/>
              <a:gd name="connsiteY6" fmla="*/ 2267284 h 3441345"/>
              <a:gd name="connsiteX7" fmla="*/ 4981944 w 5052637"/>
              <a:gd name="connsiteY7" fmla="*/ 2490526 h 3441345"/>
              <a:gd name="connsiteX8" fmla="*/ 5022872 w 5052637"/>
              <a:gd name="connsiteY8" fmla="*/ 2788182 h 3441345"/>
              <a:gd name="connsiteX9" fmla="*/ 4974769 w 5052637"/>
              <a:gd name="connsiteY9" fmla="*/ 2955882 h 3441345"/>
              <a:gd name="connsiteX10" fmla="*/ 2699252 w 5052637"/>
              <a:gd name="connsiteY10" fmla="*/ 3259468 h 3441345"/>
              <a:gd name="connsiteX11" fmla="*/ 395728 w 5052637"/>
              <a:gd name="connsiteY11" fmla="*/ 3383345 h 3441345"/>
              <a:gd name="connsiteX12" fmla="*/ 11085 w 5052637"/>
              <a:gd name="connsiteY12" fmla="*/ 1714303 h 3441345"/>
              <a:gd name="connsiteX13" fmla="*/ 136739 w 5052637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5000547 w 5033676"/>
              <a:gd name="connsiteY5" fmla="*/ 198823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5966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18436"/>
              <a:gd name="connsiteY0" fmla="*/ 365092 h 3440035"/>
              <a:gd name="connsiteX1" fmla="*/ 2328008 w 5018436"/>
              <a:gd name="connsiteY1" fmla="*/ 150532 h 3440035"/>
              <a:gd name="connsiteX2" fmla="*/ 4634351 w 5018436"/>
              <a:gd name="connsiteY2" fmla="*/ 94770 h 3440035"/>
              <a:gd name="connsiteX3" fmla="*/ 5018436 w 5018436"/>
              <a:gd name="connsiteY3" fmla="*/ 1437477 h 3440035"/>
              <a:gd name="connsiteX4" fmla="*/ 5010727 w 5018436"/>
              <a:gd name="connsiteY4" fmla="*/ 1761268 h 3440035"/>
              <a:gd name="connsiteX5" fmla="*/ 4966257 w 5018436"/>
              <a:gd name="connsiteY5" fmla="*/ 1984421 h 3440035"/>
              <a:gd name="connsiteX6" fmla="*/ 4966526 w 5018436"/>
              <a:gd name="connsiteY6" fmla="*/ 2244424 h 3440035"/>
              <a:gd name="connsiteX7" fmla="*/ 4955274 w 5018436"/>
              <a:gd name="connsiteY7" fmla="*/ 2490526 h 3440035"/>
              <a:gd name="connsiteX8" fmla="*/ 4988582 w 5018436"/>
              <a:gd name="connsiteY8" fmla="*/ 2788182 h 3440035"/>
              <a:gd name="connsiteX9" fmla="*/ 4944289 w 5018436"/>
              <a:gd name="connsiteY9" fmla="*/ 2967312 h 3440035"/>
              <a:gd name="connsiteX10" fmla="*/ 2699252 w 5018436"/>
              <a:gd name="connsiteY10" fmla="*/ 3259468 h 3440035"/>
              <a:gd name="connsiteX11" fmla="*/ 395728 w 5018436"/>
              <a:gd name="connsiteY11" fmla="*/ 3383345 h 3440035"/>
              <a:gd name="connsiteX12" fmla="*/ 11085 w 5018436"/>
              <a:gd name="connsiteY12" fmla="*/ 1714303 h 3440035"/>
              <a:gd name="connsiteX13" fmla="*/ 136739 w 5018436"/>
              <a:gd name="connsiteY13" fmla="*/ 365092 h 3440035"/>
              <a:gd name="connsiteX0" fmla="*/ 136739 w 5113453"/>
              <a:gd name="connsiteY0" fmla="*/ 365092 h 3440035"/>
              <a:gd name="connsiteX1" fmla="*/ 2328008 w 5113453"/>
              <a:gd name="connsiteY1" fmla="*/ 150532 h 3440035"/>
              <a:gd name="connsiteX2" fmla="*/ 4634351 w 5113453"/>
              <a:gd name="connsiteY2" fmla="*/ 94770 h 3440035"/>
              <a:gd name="connsiteX3" fmla="*/ 5018436 w 5113453"/>
              <a:gd name="connsiteY3" fmla="*/ 1437477 h 3440035"/>
              <a:gd name="connsiteX4" fmla="*/ 5010727 w 5113453"/>
              <a:gd name="connsiteY4" fmla="*/ 1761268 h 3440035"/>
              <a:gd name="connsiteX5" fmla="*/ 4966257 w 5113453"/>
              <a:gd name="connsiteY5" fmla="*/ 1984421 h 3440035"/>
              <a:gd name="connsiteX6" fmla="*/ 4966526 w 5113453"/>
              <a:gd name="connsiteY6" fmla="*/ 2244424 h 3440035"/>
              <a:gd name="connsiteX7" fmla="*/ 4955274 w 5113453"/>
              <a:gd name="connsiteY7" fmla="*/ 2490526 h 3440035"/>
              <a:gd name="connsiteX8" fmla="*/ 4944289 w 5113453"/>
              <a:gd name="connsiteY8" fmla="*/ 2967312 h 3440035"/>
              <a:gd name="connsiteX9" fmla="*/ 2699252 w 5113453"/>
              <a:gd name="connsiteY9" fmla="*/ 3259468 h 3440035"/>
              <a:gd name="connsiteX10" fmla="*/ 395728 w 5113453"/>
              <a:gd name="connsiteY10" fmla="*/ 3383345 h 3440035"/>
              <a:gd name="connsiteX11" fmla="*/ 11085 w 5113453"/>
              <a:gd name="connsiteY11" fmla="*/ 1714303 h 3440035"/>
              <a:gd name="connsiteX12" fmla="*/ 136739 w 5113453"/>
              <a:gd name="connsiteY12" fmla="*/ 365092 h 3440035"/>
              <a:gd name="connsiteX0" fmla="*/ 136739 w 5117340"/>
              <a:gd name="connsiteY0" fmla="*/ 365092 h 3440035"/>
              <a:gd name="connsiteX1" fmla="*/ 2328008 w 5117340"/>
              <a:gd name="connsiteY1" fmla="*/ 150532 h 3440035"/>
              <a:gd name="connsiteX2" fmla="*/ 4634351 w 5117340"/>
              <a:gd name="connsiteY2" fmla="*/ 94770 h 3440035"/>
              <a:gd name="connsiteX3" fmla="*/ 5018436 w 5117340"/>
              <a:gd name="connsiteY3" fmla="*/ 1437477 h 3440035"/>
              <a:gd name="connsiteX4" fmla="*/ 5010727 w 5117340"/>
              <a:gd name="connsiteY4" fmla="*/ 1761268 h 3440035"/>
              <a:gd name="connsiteX5" fmla="*/ 4966257 w 5117340"/>
              <a:gd name="connsiteY5" fmla="*/ 1984421 h 3440035"/>
              <a:gd name="connsiteX6" fmla="*/ 4966526 w 5117340"/>
              <a:gd name="connsiteY6" fmla="*/ 2244424 h 3440035"/>
              <a:gd name="connsiteX7" fmla="*/ 4944289 w 5117340"/>
              <a:gd name="connsiteY7" fmla="*/ 2967312 h 3440035"/>
              <a:gd name="connsiteX8" fmla="*/ 2699252 w 5117340"/>
              <a:gd name="connsiteY8" fmla="*/ 3259468 h 3440035"/>
              <a:gd name="connsiteX9" fmla="*/ 395728 w 5117340"/>
              <a:gd name="connsiteY9" fmla="*/ 3383345 h 3440035"/>
              <a:gd name="connsiteX10" fmla="*/ 11085 w 5117340"/>
              <a:gd name="connsiteY10" fmla="*/ 1714303 h 3440035"/>
              <a:gd name="connsiteX11" fmla="*/ 136739 w 5117340"/>
              <a:gd name="connsiteY11" fmla="*/ 365092 h 3440035"/>
              <a:gd name="connsiteX0" fmla="*/ 136739 w 5115525"/>
              <a:gd name="connsiteY0" fmla="*/ 365092 h 3440035"/>
              <a:gd name="connsiteX1" fmla="*/ 2328008 w 5115525"/>
              <a:gd name="connsiteY1" fmla="*/ 150532 h 3440035"/>
              <a:gd name="connsiteX2" fmla="*/ 4634351 w 5115525"/>
              <a:gd name="connsiteY2" fmla="*/ 94770 h 3440035"/>
              <a:gd name="connsiteX3" fmla="*/ 5018436 w 5115525"/>
              <a:gd name="connsiteY3" fmla="*/ 1437477 h 3440035"/>
              <a:gd name="connsiteX4" fmla="*/ 5010727 w 5115525"/>
              <a:gd name="connsiteY4" fmla="*/ 1761268 h 3440035"/>
              <a:gd name="connsiteX5" fmla="*/ 4966257 w 5115525"/>
              <a:gd name="connsiteY5" fmla="*/ 1984421 h 3440035"/>
              <a:gd name="connsiteX6" fmla="*/ 4944289 w 5115525"/>
              <a:gd name="connsiteY6" fmla="*/ 2967312 h 3440035"/>
              <a:gd name="connsiteX7" fmla="*/ 2699252 w 5115525"/>
              <a:gd name="connsiteY7" fmla="*/ 3259468 h 3440035"/>
              <a:gd name="connsiteX8" fmla="*/ 395728 w 5115525"/>
              <a:gd name="connsiteY8" fmla="*/ 3383345 h 3440035"/>
              <a:gd name="connsiteX9" fmla="*/ 11085 w 5115525"/>
              <a:gd name="connsiteY9" fmla="*/ 1714303 h 3440035"/>
              <a:gd name="connsiteX10" fmla="*/ 136739 w 5115525"/>
              <a:gd name="connsiteY10" fmla="*/ 365092 h 3440035"/>
              <a:gd name="connsiteX0" fmla="*/ 136739 w 5131370"/>
              <a:gd name="connsiteY0" fmla="*/ 365092 h 3440035"/>
              <a:gd name="connsiteX1" fmla="*/ 2328008 w 5131370"/>
              <a:gd name="connsiteY1" fmla="*/ 150532 h 3440035"/>
              <a:gd name="connsiteX2" fmla="*/ 4634351 w 5131370"/>
              <a:gd name="connsiteY2" fmla="*/ 94770 h 3440035"/>
              <a:gd name="connsiteX3" fmla="*/ 5018436 w 5131370"/>
              <a:gd name="connsiteY3" fmla="*/ 1437477 h 3440035"/>
              <a:gd name="connsiteX4" fmla="*/ 5010727 w 5131370"/>
              <a:gd name="connsiteY4" fmla="*/ 1761268 h 3440035"/>
              <a:gd name="connsiteX5" fmla="*/ 4944289 w 5131370"/>
              <a:gd name="connsiteY5" fmla="*/ 2967312 h 3440035"/>
              <a:gd name="connsiteX6" fmla="*/ 2699252 w 5131370"/>
              <a:gd name="connsiteY6" fmla="*/ 3259468 h 3440035"/>
              <a:gd name="connsiteX7" fmla="*/ 395728 w 5131370"/>
              <a:gd name="connsiteY7" fmla="*/ 3383345 h 3440035"/>
              <a:gd name="connsiteX8" fmla="*/ 11085 w 5131370"/>
              <a:gd name="connsiteY8" fmla="*/ 1714303 h 3440035"/>
              <a:gd name="connsiteX9" fmla="*/ 136739 w 5131370"/>
              <a:gd name="connsiteY9" fmla="*/ 365092 h 3440035"/>
              <a:gd name="connsiteX0" fmla="*/ 136739 w 5152328"/>
              <a:gd name="connsiteY0" fmla="*/ 365092 h 3440035"/>
              <a:gd name="connsiteX1" fmla="*/ 2328008 w 5152328"/>
              <a:gd name="connsiteY1" fmla="*/ 150532 h 3440035"/>
              <a:gd name="connsiteX2" fmla="*/ 4634351 w 5152328"/>
              <a:gd name="connsiteY2" fmla="*/ 94770 h 3440035"/>
              <a:gd name="connsiteX3" fmla="*/ 5018436 w 5152328"/>
              <a:gd name="connsiteY3" fmla="*/ 1437477 h 3440035"/>
              <a:gd name="connsiteX4" fmla="*/ 4944289 w 5152328"/>
              <a:gd name="connsiteY4" fmla="*/ 2967312 h 3440035"/>
              <a:gd name="connsiteX5" fmla="*/ 2699252 w 5152328"/>
              <a:gd name="connsiteY5" fmla="*/ 3259468 h 3440035"/>
              <a:gd name="connsiteX6" fmla="*/ 395728 w 5152328"/>
              <a:gd name="connsiteY6" fmla="*/ 3383345 h 3440035"/>
              <a:gd name="connsiteX7" fmla="*/ 11085 w 5152328"/>
              <a:gd name="connsiteY7" fmla="*/ 1714303 h 3440035"/>
              <a:gd name="connsiteX8" fmla="*/ 136739 w 5152328"/>
              <a:gd name="connsiteY8" fmla="*/ 365092 h 3440035"/>
              <a:gd name="connsiteX0" fmla="*/ 136739 w 5104276"/>
              <a:gd name="connsiteY0" fmla="*/ 478385 h 3553328"/>
              <a:gd name="connsiteX1" fmla="*/ 2328008 w 5104276"/>
              <a:gd name="connsiteY1" fmla="*/ 263825 h 3553328"/>
              <a:gd name="connsiteX2" fmla="*/ 4634351 w 5104276"/>
              <a:gd name="connsiteY2" fmla="*/ 208063 h 3553328"/>
              <a:gd name="connsiteX3" fmla="*/ 4944289 w 5104276"/>
              <a:gd name="connsiteY3" fmla="*/ 3080605 h 3553328"/>
              <a:gd name="connsiteX4" fmla="*/ 2699252 w 5104276"/>
              <a:gd name="connsiteY4" fmla="*/ 3372761 h 3553328"/>
              <a:gd name="connsiteX5" fmla="*/ 395728 w 5104276"/>
              <a:gd name="connsiteY5" fmla="*/ 3496638 h 3553328"/>
              <a:gd name="connsiteX6" fmla="*/ 11085 w 5104276"/>
              <a:gd name="connsiteY6" fmla="*/ 1827596 h 3553328"/>
              <a:gd name="connsiteX7" fmla="*/ 136739 w 5104276"/>
              <a:gd name="connsiteY7" fmla="*/ 478385 h 3553328"/>
              <a:gd name="connsiteX0" fmla="*/ 136739 w 7044262"/>
              <a:gd name="connsiteY0" fmla="*/ 598321 h 4923090"/>
              <a:gd name="connsiteX1" fmla="*/ 2328008 w 7044262"/>
              <a:gd name="connsiteY1" fmla="*/ 383761 h 4923090"/>
              <a:gd name="connsiteX2" fmla="*/ 4634351 w 7044262"/>
              <a:gd name="connsiteY2" fmla="*/ 327999 h 4923090"/>
              <a:gd name="connsiteX3" fmla="*/ 7008039 w 7044262"/>
              <a:gd name="connsiteY3" fmla="*/ 4819791 h 4923090"/>
              <a:gd name="connsiteX4" fmla="*/ 2699252 w 7044262"/>
              <a:gd name="connsiteY4" fmla="*/ 3492697 h 4923090"/>
              <a:gd name="connsiteX5" fmla="*/ 395728 w 7044262"/>
              <a:gd name="connsiteY5" fmla="*/ 3616574 h 4923090"/>
              <a:gd name="connsiteX6" fmla="*/ 11085 w 7044262"/>
              <a:gd name="connsiteY6" fmla="*/ 1947532 h 4923090"/>
              <a:gd name="connsiteX7" fmla="*/ 136739 w 7044262"/>
              <a:gd name="connsiteY7" fmla="*/ 598321 h 4923090"/>
              <a:gd name="connsiteX0" fmla="*/ 136739 w 7319637"/>
              <a:gd name="connsiteY0" fmla="*/ 405283 h 4730052"/>
              <a:gd name="connsiteX1" fmla="*/ 2328008 w 7319637"/>
              <a:gd name="connsiteY1" fmla="*/ 190723 h 4730052"/>
              <a:gd name="connsiteX2" fmla="*/ 6803935 w 7319637"/>
              <a:gd name="connsiteY2" fmla="*/ 420711 h 4730052"/>
              <a:gd name="connsiteX3" fmla="*/ 7008039 w 7319637"/>
              <a:gd name="connsiteY3" fmla="*/ 4626753 h 4730052"/>
              <a:gd name="connsiteX4" fmla="*/ 2699252 w 7319637"/>
              <a:gd name="connsiteY4" fmla="*/ 3299659 h 4730052"/>
              <a:gd name="connsiteX5" fmla="*/ 395728 w 7319637"/>
              <a:gd name="connsiteY5" fmla="*/ 3423536 h 4730052"/>
              <a:gd name="connsiteX6" fmla="*/ 11085 w 7319637"/>
              <a:gd name="connsiteY6" fmla="*/ 1754494 h 4730052"/>
              <a:gd name="connsiteX7" fmla="*/ 136739 w 7319637"/>
              <a:gd name="connsiteY7" fmla="*/ 405283 h 4730052"/>
              <a:gd name="connsiteX0" fmla="*/ 136739 w 7232306"/>
              <a:gd name="connsiteY0" fmla="*/ 297613 h 4622382"/>
              <a:gd name="connsiteX1" fmla="*/ 2328008 w 7232306"/>
              <a:gd name="connsiteY1" fmla="*/ 83053 h 4622382"/>
              <a:gd name="connsiteX2" fmla="*/ 6803935 w 7232306"/>
              <a:gd name="connsiteY2" fmla="*/ 313041 h 4622382"/>
              <a:gd name="connsiteX3" fmla="*/ 7008039 w 7232306"/>
              <a:gd name="connsiteY3" fmla="*/ 4519083 h 4622382"/>
              <a:gd name="connsiteX4" fmla="*/ 2699252 w 7232306"/>
              <a:gd name="connsiteY4" fmla="*/ 3191989 h 4622382"/>
              <a:gd name="connsiteX5" fmla="*/ 395728 w 7232306"/>
              <a:gd name="connsiteY5" fmla="*/ 3315866 h 4622382"/>
              <a:gd name="connsiteX6" fmla="*/ 11085 w 7232306"/>
              <a:gd name="connsiteY6" fmla="*/ 1646824 h 4622382"/>
              <a:gd name="connsiteX7" fmla="*/ 136739 w 7232306"/>
              <a:gd name="connsiteY7" fmla="*/ 297613 h 4622382"/>
              <a:gd name="connsiteX0" fmla="*/ 136739 w 7554299"/>
              <a:gd name="connsiteY0" fmla="*/ 297613 h 4636994"/>
              <a:gd name="connsiteX1" fmla="*/ 2328008 w 7554299"/>
              <a:gd name="connsiteY1" fmla="*/ 83053 h 4636994"/>
              <a:gd name="connsiteX2" fmla="*/ 6803935 w 7554299"/>
              <a:gd name="connsiteY2" fmla="*/ 313041 h 4636994"/>
              <a:gd name="connsiteX3" fmla="*/ 7008039 w 7554299"/>
              <a:gd name="connsiteY3" fmla="*/ 4519083 h 4636994"/>
              <a:gd name="connsiteX4" fmla="*/ 395728 w 7554299"/>
              <a:gd name="connsiteY4" fmla="*/ 3315866 h 4636994"/>
              <a:gd name="connsiteX5" fmla="*/ 11085 w 7554299"/>
              <a:gd name="connsiteY5" fmla="*/ 1646824 h 4636994"/>
              <a:gd name="connsiteX6" fmla="*/ 136739 w 7554299"/>
              <a:gd name="connsiteY6" fmla="*/ 297613 h 4636994"/>
              <a:gd name="connsiteX0" fmla="*/ 426431 w 7843991"/>
              <a:gd name="connsiteY0" fmla="*/ 297613 h 4636994"/>
              <a:gd name="connsiteX1" fmla="*/ 2617700 w 7843991"/>
              <a:gd name="connsiteY1" fmla="*/ 83053 h 4636994"/>
              <a:gd name="connsiteX2" fmla="*/ 7093627 w 7843991"/>
              <a:gd name="connsiteY2" fmla="*/ 313041 h 4636994"/>
              <a:gd name="connsiteX3" fmla="*/ 7297731 w 7843991"/>
              <a:gd name="connsiteY3" fmla="*/ 4519083 h 4636994"/>
              <a:gd name="connsiteX4" fmla="*/ 685420 w 7843991"/>
              <a:gd name="connsiteY4" fmla="*/ 3315866 h 4636994"/>
              <a:gd name="connsiteX5" fmla="*/ 426431 w 7843991"/>
              <a:gd name="connsiteY5" fmla="*/ 297613 h 4636994"/>
              <a:gd name="connsiteX0" fmla="*/ 426431 w 7843991"/>
              <a:gd name="connsiteY0" fmla="*/ 446088 h 4785469"/>
              <a:gd name="connsiteX1" fmla="*/ 7093627 w 7843991"/>
              <a:gd name="connsiteY1" fmla="*/ 461516 h 4785469"/>
              <a:gd name="connsiteX2" fmla="*/ 7297731 w 7843991"/>
              <a:gd name="connsiteY2" fmla="*/ 4667558 h 4785469"/>
              <a:gd name="connsiteX3" fmla="*/ 685420 w 7843991"/>
              <a:gd name="connsiteY3" fmla="*/ 3464341 h 4785469"/>
              <a:gd name="connsiteX4" fmla="*/ 426431 w 7843991"/>
              <a:gd name="connsiteY4" fmla="*/ 446088 h 4785469"/>
              <a:gd name="connsiteX0" fmla="*/ 807980 w 8225540"/>
              <a:gd name="connsiteY0" fmla="*/ 516596 h 5086685"/>
              <a:gd name="connsiteX1" fmla="*/ 7475176 w 8225540"/>
              <a:gd name="connsiteY1" fmla="*/ 532024 h 5086685"/>
              <a:gd name="connsiteX2" fmla="*/ 7679280 w 8225540"/>
              <a:gd name="connsiteY2" fmla="*/ 4738066 h 5086685"/>
              <a:gd name="connsiteX3" fmla="*/ 876469 w 8225540"/>
              <a:gd name="connsiteY3" fmla="*/ 4699015 h 5086685"/>
              <a:gd name="connsiteX4" fmla="*/ 807980 w 8225540"/>
              <a:gd name="connsiteY4" fmla="*/ 516596 h 5086685"/>
              <a:gd name="connsiteX0" fmla="*/ 514993 w 7932553"/>
              <a:gd name="connsiteY0" fmla="*/ 350950 h 4921039"/>
              <a:gd name="connsiteX1" fmla="*/ 7182189 w 7932553"/>
              <a:gd name="connsiteY1" fmla="*/ 366378 h 4921039"/>
              <a:gd name="connsiteX2" fmla="*/ 7386293 w 7932553"/>
              <a:gd name="connsiteY2" fmla="*/ 4572420 h 4921039"/>
              <a:gd name="connsiteX3" fmla="*/ 583482 w 7932553"/>
              <a:gd name="connsiteY3" fmla="*/ 4533369 h 4921039"/>
              <a:gd name="connsiteX4" fmla="*/ 514993 w 7932553"/>
              <a:gd name="connsiteY4" fmla="*/ 350950 h 4921039"/>
              <a:gd name="connsiteX0" fmla="*/ 247287 w 7664847"/>
              <a:gd name="connsiteY0" fmla="*/ 350950 h 4921039"/>
              <a:gd name="connsiteX1" fmla="*/ 6914483 w 7664847"/>
              <a:gd name="connsiteY1" fmla="*/ 366378 h 4921039"/>
              <a:gd name="connsiteX2" fmla="*/ 7118587 w 7664847"/>
              <a:gd name="connsiteY2" fmla="*/ 4572420 h 4921039"/>
              <a:gd name="connsiteX3" fmla="*/ 315776 w 7664847"/>
              <a:gd name="connsiteY3" fmla="*/ 4533369 h 4921039"/>
              <a:gd name="connsiteX4" fmla="*/ 247287 w 7664847"/>
              <a:gd name="connsiteY4" fmla="*/ 350950 h 4921039"/>
              <a:gd name="connsiteX0" fmla="*/ 247287 w 7664847"/>
              <a:gd name="connsiteY0" fmla="*/ 350950 h 4877978"/>
              <a:gd name="connsiteX1" fmla="*/ 6914483 w 7664847"/>
              <a:gd name="connsiteY1" fmla="*/ 366378 h 4877978"/>
              <a:gd name="connsiteX2" fmla="*/ 7118587 w 7664847"/>
              <a:gd name="connsiteY2" fmla="*/ 4572420 h 4877978"/>
              <a:gd name="connsiteX3" fmla="*/ 315776 w 7664847"/>
              <a:gd name="connsiteY3" fmla="*/ 4533369 h 4877978"/>
              <a:gd name="connsiteX4" fmla="*/ 247287 w 7664847"/>
              <a:gd name="connsiteY4" fmla="*/ 350950 h 4877978"/>
              <a:gd name="connsiteX0" fmla="*/ 592061 w 8009621"/>
              <a:gd name="connsiteY0" fmla="*/ 526639 h 5128434"/>
              <a:gd name="connsiteX1" fmla="*/ 7259257 w 8009621"/>
              <a:gd name="connsiteY1" fmla="*/ 542067 h 5128434"/>
              <a:gd name="connsiteX2" fmla="*/ 7463361 w 8009621"/>
              <a:gd name="connsiteY2" fmla="*/ 4748109 h 5128434"/>
              <a:gd name="connsiteX3" fmla="*/ 681717 w 8009621"/>
              <a:gd name="connsiteY3" fmla="*/ 4867808 h 5128434"/>
              <a:gd name="connsiteX4" fmla="*/ 592061 w 8009621"/>
              <a:gd name="connsiteY4" fmla="*/ 526639 h 5128434"/>
              <a:gd name="connsiteX0" fmla="*/ 592061 w 8009621"/>
              <a:gd name="connsiteY0" fmla="*/ 526639 h 5249946"/>
              <a:gd name="connsiteX1" fmla="*/ 7259257 w 8009621"/>
              <a:gd name="connsiteY1" fmla="*/ 542067 h 5249946"/>
              <a:gd name="connsiteX2" fmla="*/ 7463361 w 8009621"/>
              <a:gd name="connsiteY2" fmla="*/ 4748109 h 5249946"/>
              <a:gd name="connsiteX3" fmla="*/ 3818524 w 8009621"/>
              <a:gd name="connsiteY3" fmla="*/ 4989152 h 5249946"/>
              <a:gd name="connsiteX4" fmla="*/ 681717 w 8009621"/>
              <a:gd name="connsiteY4" fmla="*/ 4867808 h 5249946"/>
              <a:gd name="connsiteX5" fmla="*/ 592061 w 8009621"/>
              <a:gd name="connsiteY5" fmla="*/ 526639 h 5249946"/>
              <a:gd name="connsiteX0" fmla="*/ 592061 w 8009621"/>
              <a:gd name="connsiteY0" fmla="*/ 526639 h 5159232"/>
              <a:gd name="connsiteX1" fmla="*/ 7259257 w 8009621"/>
              <a:gd name="connsiteY1" fmla="*/ 542067 h 5159232"/>
              <a:gd name="connsiteX2" fmla="*/ 7463361 w 8009621"/>
              <a:gd name="connsiteY2" fmla="*/ 4748109 h 5159232"/>
              <a:gd name="connsiteX3" fmla="*/ 3818524 w 8009621"/>
              <a:gd name="connsiteY3" fmla="*/ 4989152 h 5159232"/>
              <a:gd name="connsiteX4" fmla="*/ 681717 w 8009621"/>
              <a:gd name="connsiteY4" fmla="*/ 4867808 h 5159232"/>
              <a:gd name="connsiteX5" fmla="*/ 592061 w 8009621"/>
              <a:gd name="connsiteY5" fmla="*/ 526639 h 5159232"/>
              <a:gd name="connsiteX0" fmla="*/ 592061 w 8009621"/>
              <a:gd name="connsiteY0" fmla="*/ 526639 h 5054869"/>
              <a:gd name="connsiteX1" fmla="*/ 7259257 w 8009621"/>
              <a:gd name="connsiteY1" fmla="*/ 542067 h 5054869"/>
              <a:gd name="connsiteX2" fmla="*/ 7463361 w 8009621"/>
              <a:gd name="connsiteY2" fmla="*/ 4748109 h 5054869"/>
              <a:gd name="connsiteX3" fmla="*/ 3818524 w 8009621"/>
              <a:gd name="connsiteY3" fmla="*/ 4989152 h 5054869"/>
              <a:gd name="connsiteX4" fmla="*/ 681717 w 8009621"/>
              <a:gd name="connsiteY4" fmla="*/ 4867808 h 5054869"/>
              <a:gd name="connsiteX5" fmla="*/ 592061 w 8009621"/>
              <a:gd name="connsiteY5" fmla="*/ 526639 h 5054869"/>
              <a:gd name="connsiteX0" fmla="*/ 592061 w 7655071"/>
              <a:gd name="connsiteY0" fmla="*/ 526639 h 5054869"/>
              <a:gd name="connsiteX1" fmla="*/ 7259257 w 7655071"/>
              <a:gd name="connsiteY1" fmla="*/ 542067 h 5054869"/>
              <a:gd name="connsiteX2" fmla="*/ 7463361 w 7655071"/>
              <a:gd name="connsiteY2" fmla="*/ 4748109 h 5054869"/>
              <a:gd name="connsiteX3" fmla="*/ 3818524 w 7655071"/>
              <a:gd name="connsiteY3" fmla="*/ 4989152 h 5054869"/>
              <a:gd name="connsiteX4" fmla="*/ 681717 w 7655071"/>
              <a:gd name="connsiteY4" fmla="*/ 4867808 h 5054869"/>
              <a:gd name="connsiteX5" fmla="*/ 592061 w 7655071"/>
              <a:gd name="connsiteY5" fmla="*/ 526639 h 5054869"/>
              <a:gd name="connsiteX0" fmla="*/ 346612 w 7437402"/>
              <a:gd name="connsiteY0" fmla="*/ 391142 h 4919372"/>
              <a:gd name="connsiteX1" fmla="*/ 3530742 w 7437402"/>
              <a:gd name="connsiteY1" fmla="*/ 207573 h 4919372"/>
              <a:gd name="connsiteX2" fmla="*/ 7013808 w 7437402"/>
              <a:gd name="connsiteY2" fmla="*/ 406570 h 4919372"/>
              <a:gd name="connsiteX3" fmla="*/ 7217912 w 7437402"/>
              <a:gd name="connsiteY3" fmla="*/ 4612612 h 4919372"/>
              <a:gd name="connsiteX4" fmla="*/ 3573075 w 7437402"/>
              <a:gd name="connsiteY4" fmla="*/ 4853655 h 4919372"/>
              <a:gd name="connsiteX5" fmla="*/ 436268 w 7437402"/>
              <a:gd name="connsiteY5" fmla="*/ 4732311 h 4919372"/>
              <a:gd name="connsiteX6" fmla="*/ 346612 w 7437402"/>
              <a:gd name="connsiteY6" fmla="*/ 391142 h 4919372"/>
              <a:gd name="connsiteX0" fmla="*/ 288387 w 7379177"/>
              <a:gd name="connsiteY0" fmla="*/ 371102 h 4899332"/>
              <a:gd name="connsiteX1" fmla="*/ 3472517 w 7379177"/>
              <a:gd name="connsiteY1" fmla="*/ 187533 h 4899332"/>
              <a:gd name="connsiteX2" fmla="*/ 6955583 w 7379177"/>
              <a:gd name="connsiteY2" fmla="*/ 386530 h 4899332"/>
              <a:gd name="connsiteX3" fmla="*/ 7159687 w 7379177"/>
              <a:gd name="connsiteY3" fmla="*/ 4592572 h 4899332"/>
              <a:gd name="connsiteX4" fmla="*/ 3514850 w 7379177"/>
              <a:gd name="connsiteY4" fmla="*/ 4833615 h 4899332"/>
              <a:gd name="connsiteX5" fmla="*/ 378043 w 7379177"/>
              <a:gd name="connsiteY5" fmla="*/ 4712271 h 4899332"/>
              <a:gd name="connsiteX6" fmla="*/ 288387 w 7379177"/>
              <a:gd name="connsiteY6" fmla="*/ 371102 h 4899332"/>
              <a:gd name="connsiteX0" fmla="*/ 288387 w 7429185"/>
              <a:gd name="connsiteY0" fmla="*/ 377902 h 4906132"/>
              <a:gd name="connsiteX1" fmla="*/ 3472517 w 7429185"/>
              <a:gd name="connsiteY1" fmla="*/ 194333 h 4906132"/>
              <a:gd name="connsiteX2" fmla="*/ 7050833 w 7429185"/>
              <a:gd name="connsiteY2" fmla="*/ 382747 h 4906132"/>
              <a:gd name="connsiteX3" fmla="*/ 7159687 w 7429185"/>
              <a:gd name="connsiteY3" fmla="*/ 4599372 h 4906132"/>
              <a:gd name="connsiteX4" fmla="*/ 3514850 w 7429185"/>
              <a:gd name="connsiteY4" fmla="*/ 4840415 h 4906132"/>
              <a:gd name="connsiteX5" fmla="*/ 378043 w 7429185"/>
              <a:gd name="connsiteY5" fmla="*/ 4719071 h 4906132"/>
              <a:gd name="connsiteX6" fmla="*/ 288387 w 7429185"/>
              <a:gd name="connsiteY6" fmla="*/ 377902 h 4906132"/>
              <a:gd name="connsiteX0" fmla="*/ 288387 w 7325835"/>
              <a:gd name="connsiteY0" fmla="*/ 274517 h 4802747"/>
              <a:gd name="connsiteX1" fmla="*/ 3472517 w 7325835"/>
              <a:gd name="connsiteY1" fmla="*/ 90948 h 4802747"/>
              <a:gd name="connsiteX2" fmla="*/ 7050833 w 7325835"/>
              <a:gd name="connsiteY2" fmla="*/ 279362 h 4802747"/>
              <a:gd name="connsiteX3" fmla="*/ 7159687 w 7325835"/>
              <a:gd name="connsiteY3" fmla="*/ 4495987 h 4802747"/>
              <a:gd name="connsiteX4" fmla="*/ 3514850 w 7325835"/>
              <a:gd name="connsiteY4" fmla="*/ 4737030 h 4802747"/>
              <a:gd name="connsiteX5" fmla="*/ 378043 w 7325835"/>
              <a:gd name="connsiteY5" fmla="*/ 4615686 h 4802747"/>
              <a:gd name="connsiteX6" fmla="*/ 288387 w 7325835"/>
              <a:gd name="connsiteY6" fmla="*/ 274517 h 4802747"/>
              <a:gd name="connsiteX0" fmla="*/ 288387 w 7315527"/>
              <a:gd name="connsiteY0" fmla="*/ 274517 h 4802747"/>
              <a:gd name="connsiteX1" fmla="*/ 3472517 w 7315527"/>
              <a:gd name="connsiteY1" fmla="*/ 90948 h 4802747"/>
              <a:gd name="connsiteX2" fmla="*/ 7050833 w 7315527"/>
              <a:gd name="connsiteY2" fmla="*/ 279362 h 4802747"/>
              <a:gd name="connsiteX3" fmla="*/ 7159687 w 7315527"/>
              <a:gd name="connsiteY3" fmla="*/ 4495987 h 4802747"/>
              <a:gd name="connsiteX4" fmla="*/ 3514850 w 7315527"/>
              <a:gd name="connsiteY4" fmla="*/ 4737030 h 4802747"/>
              <a:gd name="connsiteX5" fmla="*/ 378043 w 7315527"/>
              <a:gd name="connsiteY5" fmla="*/ 4615686 h 4802747"/>
              <a:gd name="connsiteX6" fmla="*/ 288387 w 7315527"/>
              <a:gd name="connsiteY6" fmla="*/ 274517 h 4802747"/>
              <a:gd name="connsiteX0" fmla="*/ 288387 w 7333520"/>
              <a:gd name="connsiteY0" fmla="*/ 274517 h 4802747"/>
              <a:gd name="connsiteX1" fmla="*/ 3472517 w 7333520"/>
              <a:gd name="connsiteY1" fmla="*/ 90948 h 4802747"/>
              <a:gd name="connsiteX2" fmla="*/ 7093166 w 7333520"/>
              <a:gd name="connsiteY2" fmla="*/ 237029 h 4802747"/>
              <a:gd name="connsiteX3" fmla="*/ 7159687 w 7333520"/>
              <a:gd name="connsiteY3" fmla="*/ 4495987 h 4802747"/>
              <a:gd name="connsiteX4" fmla="*/ 3514850 w 7333520"/>
              <a:gd name="connsiteY4" fmla="*/ 4737030 h 4802747"/>
              <a:gd name="connsiteX5" fmla="*/ 378043 w 7333520"/>
              <a:gd name="connsiteY5" fmla="*/ 4615686 h 4802747"/>
              <a:gd name="connsiteX6" fmla="*/ 288387 w 7333520"/>
              <a:gd name="connsiteY6" fmla="*/ 274517 h 4802747"/>
              <a:gd name="connsiteX0" fmla="*/ 288387 w 7380834"/>
              <a:gd name="connsiteY0" fmla="*/ 274517 h 4802747"/>
              <a:gd name="connsiteX1" fmla="*/ 3472517 w 7380834"/>
              <a:gd name="connsiteY1" fmla="*/ 90948 h 4802747"/>
              <a:gd name="connsiteX2" fmla="*/ 7093166 w 7380834"/>
              <a:gd name="connsiteY2" fmla="*/ 237029 h 4802747"/>
              <a:gd name="connsiteX3" fmla="*/ 7159687 w 7380834"/>
              <a:gd name="connsiteY3" fmla="*/ 4495987 h 4802747"/>
              <a:gd name="connsiteX4" fmla="*/ 3514850 w 7380834"/>
              <a:gd name="connsiteY4" fmla="*/ 4737030 h 4802747"/>
              <a:gd name="connsiteX5" fmla="*/ 378043 w 7380834"/>
              <a:gd name="connsiteY5" fmla="*/ 4615686 h 4802747"/>
              <a:gd name="connsiteX6" fmla="*/ 288387 w 7380834"/>
              <a:gd name="connsiteY6" fmla="*/ 274517 h 4802747"/>
              <a:gd name="connsiteX0" fmla="*/ 288387 w 7398765"/>
              <a:gd name="connsiteY0" fmla="*/ 414285 h 4942515"/>
              <a:gd name="connsiteX1" fmla="*/ 3472517 w 7398765"/>
              <a:gd name="connsiteY1" fmla="*/ 230716 h 4942515"/>
              <a:gd name="connsiteX2" fmla="*/ 7093166 w 7398765"/>
              <a:gd name="connsiteY2" fmla="*/ 376797 h 4942515"/>
              <a:gd name="connsiteX3" fmla="*/ 7032687 w 7398765"/>
              <a:gd name="connsiteY3" fmla="*/ 4752172 h 4942515"/>
              <a:gd name="connsiteX4" fmla="*/ 3514850 w 7398765"/>
              <a:gd name="connsiteY4" fmla="*/ 4876798 h 4942515"/>
              <a:gd name="connsiteX5" fmla="*/ 378043 w 7398765"/>
              <a:gd name="connsiteY5" fmla="*/ 4755454 h 4942515"/>
              <a:gd name="connsiteX6" fmla="*/ 288387 w 7398765"/>
              <a:gd name="connsiteY6" fmla="*/ 414285 h 4942515"/>
              <a:gd name="connsiteX0" fmla="*/ 288387 w 7448154"/>
              <a:gd name="connsiteY0" fmla="*/ 414285 h 4942515"/>
              <a:gd name="connsiteX1" fmla="*/ 3472517 w 7448154"/>
              <a:gd name="connsiteY1" fmla="*/ 230716 h 4942515"/>
              <a:gd name="connsiteX2" fmla="*/ 7093166 w 7448154"/>
              <a:gd name="connsiteY2" fmla="*/ 376797 h 4942515"/>
              <a:gd name="connsiteX3" fmla="*/ 7032687 w 7448154"/>
              <a:gd name="connsiteY3" fmla="*/ 4752172 h 4942515"/>
              <a:gd name="connsiteX4" fmla="*/ 3514850 w 7448154"/>
              <a:gd name="connsiteY4" fmla="*/ 4876798 h 4942515"/>
              <a:gd name="connsiteX5" fmla="*/ 378043 w 7448154"/>
              <a:gd name="connsiteY5" fmla="*/ 4755454 h 4942515"/>
              <a:gd name="connsiteX6" fmla="*/ 288387 w 7448154"/>
              <a:gd name="connsiteY6" fmla="*/ 414285 h 4942515"/>
              <a:gd name="connsiteX0" fmla="*/ 288387 w 7467725"/>
              <a:gd name="connsiteY0" fmla="*/ 274517 h 4802747"/>
              <a:gd name="connsiteX1" fmla="*/ 3472517 w 7467725"/>
              <a:gd name="connsiteY1" fmla="*/ 90948 h 4802747"/>
              <a:gd name="connsiteX2" fmla="*/ 7093166 w 7467725"/>
              <a:gd name="connsiteY2" fmla="*/ 237029 h 4802747"/>
              <a:gd name="connsiteX3" fmla="*/ 7346014 w 7467725"/>
              <a:gd name="connsiteY3" fmla="*/ 2482780 h 4802747"/>
              <a:gd name="connsiteX4" fmla="*/ 7032687 w 7467725"/>
              <a:gd name="connsiteY4" fmla="*/ 4612404 h 4802747"/>
              <a:gd name="connsiteX5" fmla="*/ 3514850 w 7467725"/>
              <a:gd name="connsiteY5" fmla="*/ 4737030 h 4802747"/>
              <a:gd name="connsiteX6" fmla="*/ 378043 w 7467725"/>
              <a:gd name="connsiteY6" fmla="*/ 4615686 h 4802747"/>
              <a:gd name="connsiteX7" fmla="*/ 288387 w 7467725"/>
              <a:gd name="connsiteY7" fmla="*/ 274517 h 4802747"/>
              <a:gd name="connsiteX0" fmla="*/ 288387 w 7431855"/>
              <a:gd name="connsiteY0" fmla="*/ 274517 h 4802747"/>
              <a:gd name="connsiteX1" fmla="*/ 3472517 w 7431855"/>
              <a:gd name="connsiteY1" fmla="*/ 90948 h 4802747"/>
              <a:gd name="connsiteX2" fmla="*/ 7093166 w 7431855"/>
              <a:gd name="connsiteY2" fmla="*/ 237029 h 4802747"/>
              <a:gd name="connsiteX3" fmla="*/ 7346014 w 7431855"/>
              <a:gd name="connsiteY3" fmla="*/ 2482780 h 4802747"/>
              <a:gd name="connsiteX4" fmla="*/ 7032687 w 7431855"/>
              <a:gd name="connsiteY4" fmla="*/ 4612404 h 4802747"/>
              <a:gd name="connsiteX5" fmla="*/ 3514850 w 7431855"/>
              <a:gd name="connsiteY5" fmla="*/ 4737030 h 4802747"/>
              <a:gd name="connsiteX6" fmla="*/ 378043 w 7431855"/>
              <a:gd name="connsiteY6" fmla="*/ 4615686 h 4802747"/>
              <a:gd name="connsiteX7" fmla="*/ 288387 w 7431855"/>
              <a:gd name="connsiteY7" fmla="*/ 274517 h 4802747"/>
              <a:gd name="connsiteX0" fmla="*/ 288387 w 7355856"/>
              <a:gd name="connsiteY0" fmla="*/ 274517 h 4802747"/>
              <a:gd name="connsiteX1" fmla="*/ 3472517 w 7355856"/>
              <a:gd name="connsiteY1" fmla="*/ 90948 h 4802747"/>
              <a:gd name="connsiteX2" fmla="*/ 7093166 w 7355856"/>
              <a:gd name="connsiteY2" fmla="*/ 237029 h 4802747"/>
              <a:gd name="connsiteX3" fmla="*/ 7346014 w 7355856"/>
              <a:gd name="connsiteY3" fmla="*/ 2482780 h 4802747"/>
              <a:gd name="connsiteX4" fmla="*/ 7032687 w 7355856"/>
              <a:gd name="connsiteY4" fmla="*/ 4612404 h 4802747"/>
              <a:gd name="connsiteX5" fmla="*/ 3514850 w 7355856"/>
              <a:gd name="connsiteY5" fmla="*/ 4737030 h 4802747"/>
              <a:gd name="connsiteX6" fmla="*/ 378043 w 7355856"/>
              <a:gd name="connsiteY6" fmla="*/ 4615686 h 4802747"/>
              <a:gd name="connsiteX7" fmla="*/ 288387 w 7355856"/>
              <a:gd name="connsiteY7" fmla="*/ 274517 h 4802747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2045"/>
              <a:gd name="connsiteY0" fmla="*/ 277514 h 4792533"/>
              <a:gd name="connsiteX1" fmla="*/ 3472517 w 7352045"/>
              <a:gd name="connsiteY1" fmla="*/ 93945 h 4792533"/>
              <a:gd name="connsiteX2" fmla="*/ 6944999 w 7352045"/>
              <a:gd name="connsiteY2" fmla="*/ 123609 h 4792533"/>
              <a:gd name="connsiteX3" fmla="*/ 7346014 w 7352045"/>
              <a:gd name="connsiteY3" fmla="*/ 2485777 h 4792533"/>
              <a:gd name="connsiteX4" fmla="*/ 7032687 w 7352045"/>
              <a:gd name="connsiteY4" fmla="*/ 4615401 h 4792533"/>
              <a:gd name="connsiteX5" fmla="*/ 3673600 w 7352045"/>
              <a:gd name="connsiteY5" fmla="*/ 4708277 h 4792533"/>
              <a:gd name="connsiteX6" fmla="*/ 378043 w 7352045"/>
              <a:gd name="connsiteY6" fmla="*/ 4618683 h 4792533"/>
              <a:gd name="connsiteX7" fmla="*/ 288387 w 7352045"/>
              <a:gd name="connsiteY7" fmla="*/ 277514 h 4792533"/>
              <a:gd name="connsiteX0" fmla="*/ 288387 w 7359852"/>
              <a:gd name="connsiteY0" fmla="*/ 305640 h 4820659"/>
              <a:gd name="connsiteX1" fmla="*/ 3472517 w 7359852"/>
              <a:gd name="connsiteY1" fmla="*/ 122071 h 4820659"/>
              <a:gd name="connsiteX2" fmla="*/ 6944999 w 7359852"/>
              <a:gd name="connsiteY2" fmla="*/ 151735 h 4820659"/>
              <a:gd name="connsiteX3" fmla="*/ 7346014 w 7359852"/>
              <a:gd name="connsiteY3" fmla="*/ 2513903 h 4820659"/>
              <a:gd name="connsiteX4" fmla="*/ 7032687 w 7359852"/>
              <a:gd name="connsiteY4" fmla="*/ 4643527 h 4820659"/>
              <a:gd name="connsiteX5" fmla="*/ 3673600 w 7359852"/>
              <a:gd name="connsiteY5" fmla="*/ 4736403 h 4820659"/>
              <a:gd name="connsiteX6" fmla="*/ 378043 w 7359852"/>
              <a:gd name="connsiteY6" fmla="*/ 4646809 h 4820659"/>
              <a:gd name="connsiteX7" fmla="*/ 288387 w 7359852"/>
              <a:gd name="connsiteY7" fmla="*/ 305640 h 4820659"/>
              <a:gd name="connsiteX0" fmla="*/ 288387 w 7374282"/>
              <a:gd name="connsiteY0" fmla="*/ 274517 h 4789536"/>
              <a:gd name="connsiteX1" fmla="*/ 3472517 w 7374282"/>
              <a:gd name="connsiteY1" fmla="*/ 90948 h 4789536"/>
              <a:gd name="connsiteX2" fmla="*/ 6997915 w 7374282"/>
              <a:gd name="connsiteY2" fmla="*/ 205279 h 4789536"/>
              <a:gd name="connsiteX3" fmla="*/ 7346014 w 7374282"/>
              <a:gd name="connsiteY3" fmla="*/ 2482780 h 4789536"/>
              <a:gd name="connsiteX4" fmla="*/ 7032687 w 7374282"/>
              <a:gd name="connsiteY4" fmla="*/ 4612404 h 4789536"/>
              <a:gd name="connsiteX5" fmla="*/ 3673600 w 7374282"/>
              <a:gd name="connsiteY5" fmla="*/ 4705280 h 4789536"/>
              <a:gd name="connsiteX6" fmla="*/ 378043 w 7374282"/>
              <a:gd name="connsiteY6" fmla="*/ 4615686 h 4789536"/>
              <a:gd name="connsiteX7" fmla="*/ 288387 w 7374282"/>
              <a:gd name="connsiteY7" fmla="*/ 274517 h 4789536"/>
              <a:gd name="connsiteX0" fmla="*/ 350887 w 7436782"/>
              <a:gd name="connsiteY0" fmla="*/ 249702 h 4764721"/>
              <a:gd name="connsiteX1" fmla="*/ 3535017 w 7436782"/>
              <a:gd name="connsiteY1" fmla="*/ 66133 h 4764721"/>
              <a:gd name="connsiteX2" fmla="*/ 7060415 w 7436782"/>
              <a:gd name="connsiteY2" fmla="*/ 180464 h 4764721"/>
              <a:gd name="connsiteX3" fmla="*/ 7408514 w 7436782"/>
              <a:gd name="connsiteY3" fmla="*/ 2457965 h 4764721"/>
              <a:gd name="connsiteX4" fmla="*/ 7095187 w 7436782"/>
              <a:gd name="connsiteY4" fmla="*/ 4587589 h 4764721"/>
              <a:gd name="connsiteX5" fmla="*/ 3736100 w 7436782"/>
              <a:gd name="connsiteY5" fmla="*/ 4680465 h 4764721"/>
              <a:gd name="connsiteX6" fmla="*/ 440543 w 7436782"/>
              <a:gd name="connsiteY6" fmla="*/ 4590871 h 4764721"/>
              <a:gd name="connsiteX7" fmla="*/ 350887 w 7436782"/>
              <a:gd name="connsiteY7" fmla="*/ 249702 h 4764721"/>
              <a:gd name="connsiteX0" fmla="*/ 360242 w 7424970"/>
              <a:gd name="connsiteY0" fmla="*/ 187224 h 4776326"/>
              <a:gd name="connsiteX1" fmla="*/ 3523205 w 7424970"/>
              <a:gd name="connsiteY1" fmla="*/ 77738 h 4776326"/>
              <a:gd name="connsiteX2" fmla="*/ 7048603 w 7424970"/>
              <a:gd name="connsiteY2" fmla="*/ 192069 h 4776326"/>
              <a:gd name="connsiteX3" fmla="*/ 7396702 w 7424970"/>
              <a:gd name="connsiteY3" fmla="*/ 2469570 h 4776326"/>
              <a:gd name="connsiteX4" fmla="*/ 7083375 w 7424970"/>
              <a:gd name="connsiteY4" fmla="*/ 4599194 h 4776326"/>
              <a:gd name="connsiteX5" fmla="*/ 3724288 w 7424970"/>
              <a:gd name="connsiteY5" fmla="*/ 4692070 h 4776326"/>
              <a:gd name="connsiteX6" fmla="*/ 428731 w 7424970"/>
              <a:gd name="connsiteY6" fmla="*/ 4602476 h 4776326"/>
              <a:gd name="connsiteX7" fmla="*/ 360242 w 7424970"/>
              <a:gd name="connsiteY7" fmla="*/ 187224 h 4776326"/>
              <a:gd name="connsiteX0" fmla="*/ 356732 w 7464931"/>
              <a:gd name="connsiteY0" fmla="*/ 366775 h 4955877"/>
              <a:gd name="connsiteX1" fmla="*/ 3530279 w 7464931"/>
              <a:gd name="connsiteY1" fmla="*/ 257289 h 4955877"/>
              <a:gd name="connsiteX2" fmla="*/ 7045093 w 7464931"/>
              <a:gd name="connsiteY2" fmla="*/ 371620 h 4955877"/>
              <a:gd name="connsiteX3" fmla="*/ 7393192 w 7464931"/>
              <a:gd name="connsiteY3" fmla="*/ 2649121 h 4955877"/>
              <a:gd name="connsiteX4" fmla="*/ 7079865 w 7464931"/>
              <a:gd name="connsiteY4" fmla="*/ 4778745 h 4955877"/>
              <a:gd name="connsiteX5" fmla="*/ 3720778 w 7464931"/>
              <a:gd name="connsiteY5" fmla="*/ 4871621 h 4955877"/>
              <a:gd name="connsiteX6" fmla="*/ 425221 w 7464931"/>
              <a:gd name="connsiteY6" fmla="*/ 4782027 h 4955877"/>
              <a:gd name="connsiteX7" fmla="*/ 356732 w 7464931"/>
              <a:gd name="connsiteY7" fmla="*/ 366775 h 4955877"/>
              <a:gd name="connsiteX0" fmla="*/ 280221 w 7388420"/>
              <a:gd name="connsiteY0" fmla="*/ 206971 h 4796073"/>
              <a:gd name="connsiteX1" fmla="*/ 3453768 w 7388420"/>
              <a:gd name="connsiteY1" fmla="*/ 97485 h 4796073"/>
              <a:gd name="connsiteX2" fmla="*/ 6968582 w 7388420"/>
              <a:gd name="connsiteY2" fmla="*/ 211816 h 4796073"/>
              <a:gd name="connsiteX3" fmla="*/ 7316681 w 7388420"/>
              <a:gd name="connsiteY3" fmla="*/ 2489317 h 4796073"/>
              <a:gd name="connsiteX4" fmla="*/ 7003354 w 7388420"/>
              <a:gd name="connsiteY4" fmla="*/ 4618941 h 4796073"/>
              <a:gd name="connsiteX5" fmla="*/ 3644267 w 7388420"/>
              <a:gd name="connsiteY5" fmla="*/ 4711817 h 4796073"/>
              <a:gd name="connsiteX6" fmla="*/ 348710 w 7388420"/>
              <a:gd name="connsiteY6" fmla="*/ 4622223 h 4796073"/>
              <a:gd name="connsiteX7" fmla="*/ 280221 w 7388420"/>
              <a:gd name="connsiteY7" fmla="*/ 206971 h 4796073"/>
              <a:gd name="connsiteX0" fmla="*/ 280221 w 7322712"/>
              <a:gd name="connsiteY0" fmla="*/ 165218 h 4754320"/>
              <a:gd name="connsiteX1" fmla="*/ 3453768 w 7322712"/>
              <a:gd name="connsiteY1" fmla="*/ 55732 h 4754320"/>
              <a:gd name="connsiteX2" fmla="*/ 6968582 w 7322712"/>
              <a:gd name="connsiteY2" fmla="*/ 170063 h 4754320"/>
              <a:gd name="connsiteX3" fmla="*/ 7316681 w 7322712"/>
              <a:gd name="connsiteY3" fmla="*/ 2447564 h 4754320"/>
              <a:gd name="connsiteX4" fmla="*/ 7003354 w 7322712"/>
              <a:gd name="connsiteY4" fmla="*/ 4577188 h 4754320"/>
              <a:gd name="connsiteX5" fmla="*/ 3644267 w 7322712"/>
              <a:gd name="connsiteY5" fmla="*/ 4670064 h 4754320"/>
              <a:gd name="connsiteX6" fmla="*/ 348710 w 7322712"/>
              <a:gd name="connsiteY6" fmla="*/ 4580470 h 4754320"/>
              <a:gd name="connsiteX7" fmla="*/ 280221 w 7322712"/>
              <a:gd name="connsiteY7" fmla="*/ 165218 h 4754320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5261"/>
              <a:gd name="connsiteY0" fmla="*/ 165218 h 4754320"/>
              <a:gd name="connsiteX1" fmla="*/ 3453768 w 7325261"/>
              <a:gd name="connsiteY1" fmla="*/ 55732 h 4754320"/>
              <a:gd name="connsiteX2" fmla="*/ 7021499 w 7325261"/>
              <a:gd name="connsiteY2" fmla="*/ 212397 h 4754320"/>
              <a:gd name="connsiteX3" fmla="*/ 7316681 w 7325261"/>
              <a:gd name="connsiteY3" fmla="*/ 2447564 h 4754320"/>
              <a:gd name="connsiteX4" fmla="*/ 7003354 w 7325261"/>
              <a:gd name="connsiteY4" fmla="*/ 4577188 h 4754320"/>
              <a:gd name="connsiteX5" fmla="*/ 3644267 w 7325261"/>
              <a:gd name="connsiteY5" fmla="*/ 4670064 h 4754320"/>
              <a:gd name="connsiteX6" fmla="*/ 348710 w 7325261"/>
              <a:gd name="connsiteY6" fmla="*/ 4580470 h 4754320"/>
              <a:gd name="connsiteX7" fmla="*/ 280221 w 7325261"/>
              <a:gd name="connsiteY7" fmla="*/ 165218 h 4754320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845989"/>
              <a:gd name="connsiteX1" fmla="*/ 3477076 w 7348569"/>
              <a:gd name="connsiteY1" fmla="*/ 98204 h 4845989"/>
              <a:gd name="connsiteX2" fmla="*/ 7044807 w 7348569"/>
              <a:gd name="connsiteY2" fmla="*/ 254869 h 4845989"/>
              <a:gd name="connsiteX3" fmla="*/ 7339989 w 7348569"/>
              <a:gd name="connsiteY3" fmla="*/ 2490036 h 4845989"/>
              <a:gd name="connsiteX4" fmla="*/ 7026662 w 7348569"/>
              <a:gd name="connsiteY4" fmla="*/ 4619660 h 4845989"/>
              <a:gd name="connsiteX5" fmla="*/ 3667575 w 7348569"/>
              <a:gd name="connsiteY5" fmla="*/ 4712536 h 4845989"/>
              <a:gd name="connsiteX6" fmla="*/ 372018 w 7348569"/>
              <a:gd name="connsiteY6" fmla="*/ 4697025 h 4845989"/>
              <a:gd name="connsiteX7" fmla="*/ 303529 w 7348569"/>
              <a:gd name="connsiteY7" fmla="*/ 207690 h 4845989"/>
              <a:gd name="connsiteX0" fmla="*/ 293099 w 7338139"/>
              <a:gd name="connsiteY0" fmla="*/ 207690 h 4853564"/>
              <a:gd name="connsiteX1" fmla="*/ 3466646 w 7338139"/>
              <a:gd name="connsiteY1" fmla="*/ 98204 h 4853564"/>
              <a:gd name="connsiteX2" fmla="*/ 7034377 w 7338139"/>
              <a:gd name="connsiteY2" fmla="*/ 254869 h 4853564"/>
              <a:gd name="connsiteX3" fmla="*/ 7329559 w 7338139"/>
              <a:gd name="connsiteY3" fmla="*/ 2490036 h 4853564"/>
              <a:gd name="connsiteX4" fmla="*/ 7016232 w 7338139"/>
              <a:gd name="connsiteY4" fmla="*/ 4619660 h 4853564"/>
              <a:gd name="connsiteX5" fmla="*/ 3657145 w 7338139"/>
              <a:gd name="connsiteY5" fmla="*/ 4712536 h 4853564"/>
              <a:gd name="connsiteX6" fmla="*/ 382755 w 7338139"/>
              <a:gd name="connsiteY6" fmla="*/ 4707608 h 4853564"/>
              <a:gd name="connsiteX7" fmla="*/ 293099 w 7338139"/>
              <a:gd name="connsiteY7" fmla="*/ 207690 h 4853564"/>
              <a:gd name="connsiteX0" fmla="*/ 308884 w 7353924"/>
              <a:gd name="connsiteY0" fmla="*/ 207690 h 4824019"/>
              <a:gd name="connsiteX1" fmla="*/ 3482431 w 7353924"/>
              <a:gd name="connsiteY1" fmla="*/ 98204 h 4824019"/>
              <a:gd name="connsiteX2" fmla="*/ 7050162 w 7353924"/>
              <a:gd name="connsiteY2" fmla="*/ 254869 h 4824019"/>
              <a:gd name="connsiteX3" fmla="*/ 7345344 w 7353924"/>
              <a:gd name="connsiteY3" fmla="*/ 2490036 h 4824019"/>
              <a:gd name="connsiteX4" fmla="*/ 7032017 w 7353924"/>
              <a:gd name="connsiteY4" fmla="*/ 4619660 h 4824019"/>
              <a:gd name="connsiteX5" fmla="*/ 3672930 w 7353924"/>
              <a:gd name="connsiteY5" fmla="*/ 4712536 h 4824019"/>
              <a:gd name="connsiteX6" fmla="*/ 366790 w 7353924"/>
              <a:gd name="connsiteY6" fmla="*/ 4665275 h 4824019"/>
              <a:gd name="connsiteX7" fmla="*/ 308884 w 7353924"/>
              <a:gd name="connsiteY7" fmla="*/ 207690 h 4824019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293099 w 7338139"/>
              <a:gd name="connsiteY0" fmla="*/ 207690 h 4799498"/>
              <a:gd name="connsiteX1" fmla="*/ 3466646 w 7338139"/>
              <a:gd name="connsiteY1" fmla="*/ 98204 h 4799498"/>
              <a:gd name="connsiteX2" fmla="*/ 7034377 w 7338139"/>
              <a:gd name="connsiteY2" fmla="*/ 254869 h 4799498"/>
              <a:gd name="connsiteX3" fmla="*/ 7329559 w 7338139"/>
              <a:gd name="connsiteY3" fmla="*/ 2490036 h 4799498"/>
              <a:gd name="connsiteX4" fmla="*/ 7016232 w 7338139"/>
              <a:gd name="connsiteY4" fmla="*/ 4619660 h 4799498"/>
              <a:gd name="connsiteX5" fmla="*/ 3466645 w 7338139"/>
              <a:gd name="connsiteY5" fmla="*/ 4701953 h 4799498"/>
              <a:gd name="connsiteX6" fmla="*/ 382755 w 7338139"/>
              <a:gd name="connsiteY6" fmla="*/ 4633525 h 4799498"/>
              <a:gd name="connsiteX7" fmla="*/ 293099 w 7338139"/>
              <a:gd name="connsiteY7" fmla="*/ 207690 h 4799498"/>
              <a:gd name="connsiteX0" fmla="*/ 293099 w 7338139"/>
              <a:gd name="connsiteY0" fmla="*/ 207690 h 4767935"/>
              <a:gd name="connsiteX1" fmla="*/ 3466646 w 7338139"/>
              <a:gd name="connsiteY1" fmla="*/ 98204 h 4767935"/>
              <a:gd name="connsiteX2" fmla="*/ 7034377 w 7338139"/>
              <a:gd name="connsiteY2" fmla="*/ 254869 h 4767935"/>
              <a:gd name="connsiteX3" fmla="*/ 7329559 w 7338139"/>
              <a:gd name="connsiteY3" fmla="*/ 2490036 h 4767935"/>
              <a:gd name="connsiteX4" fmla="*/ 7016232 w 7338139"/>
              <a:gd name="connsiteY4" fmla="*/ 4619660 h 4767935"/>
              <a:gd name="connsiteX5" fmla="*/ 3466645 w 7338139"/>
              <a:gd name="connsiteY5" fmla="*/ 4701953 h 4767935"/>
              <a:gd name="connsiteX6" fmla="*/ 382755 w 7338139"/>
              <a:gd name="connsiteY6" fmla="*/ 4633525 h 4767935"/>
              <a:gd name="connsiteX7" fmla="*/ 293099 w 7338139"/>
              <a:gd name="connsiteY7" fmla="*/ 207690 h 4767935"/>
              <a:gd name="connsiteX0" fmla="*/ 293099 w 8504376"/>
              <a:gd name="connsiteY0" fmla="*/ 207690 h 4767935"/>
              <a:gd name="connsiteX1" fmla="*/ 3466646 w 8504376"/>
              <a:gd name="connsiteY1" fmla="*/ 98204 h 4767935"/>
              <a:gd name="connsiteX2" fmla="*/ 7034377 w 8504376"/>
              <a:gd name="connsiteY2" fmla="*/ 254869 h 4767935"/>
              <a:gd name="connsiteX3" fmla="*/ 8504309 w 8504376"/>
              <a:gd name="connsiteY3" fmla="*/ 2352452 h 4767935"/>
              <a:gd name="connsiteX4" fmla="*/ 7016232 w 8504376"/>
              <a:gd name="connsiteY4" fmla="*/ 4619660 h 4767935"/>
              <a:gd name="connsiteX5" fmla="*/ 3466645 w 8504376"/>
              <a:gd name="connsiteY5" fmla="*/ 4701953 h 4767935"/>
              <a:gd name="connsiteX6" fmla="*/ 382755 w 8504376"/>
              <a:gd name="connsiteY6" fmla="*/ 4633525 h 4767935"/>
              <a:gd name="connsiteX7" fmla="*/ 293099 w 8504376"/>
              <a:gd name="connsiteY7" fmla="*/ 207690 h 4767935"/>
              <a:gd name="connsiteX0" fmla="*/ 293099 w 9071700"/>
              <a:gd name="connsiteY0" fmla="*/ 214160 h 4774405"/>
              <a:gd name="connsiteX1" fmla="*/ 3466646 w 9071700"/>
              <a:gd name="connsiteY1" fmla="*/ 104674 h 4774405"/>
              <a:gd name="connsiteX2" fmla="*/ 8981710 w 9071700"/>
              <a:gd name="connsiteY2" fmla="*/ 250756 h 4774405"/>
              <a:gd name="connsiteX3" fmla="*/ 8504309 w 9071700"/>
              <a:gd name="connsiteY3" fmla="*/ 2358922 h 4774405"/>
              <a:gd name="connsiteX4" fmla="*/ 7016232 w 9071700"/>
              <a:gd name="connsiteY4" fmla="*/ 4626130 h 4774405"/>
              <a:gd name="connsiteX5" fmla="*/ 3466645 w 9071700"/>
              <a:gd name="connsiteY5" fmla="*/ 4708423 h 4774405"/>
              <a:gd name="connsiteX6" fmla="*/ 382755 w 9071700"/>
              <a:gd name="connsiteY6" fmla="*/ 4639995 h 4774405"/>
              <a:gd name="connsiteX7" fmla="*/ 293099 w 9071700"/>
              <a:gd name="connsiteY7" fmla="*/ 214160 h 4774405"/>
              <a:gd name="connsiteX0" fmla="*/ 293099 w 9071700"/>
              <a:gd name="connsiteY0" fmla="*/ 236106 h 4796351"/>
              <a:gd name="connsiteX1" fmla="*/ 4651979 w 9071700"/>
              <a:gd name="connsiteY1" fmla="*/ 73704 h 4796351"/>
              <a:gd name="connsiteX2" fmla="*/ 8981710 w 9071700"/>
              <a:gd name="connsiteY2" fmla="*/ 272702 h 4796351"/>
              <a:gd name="connsiteX3" fmla="*/ 8504309 w 9071700"/>
              <a:gd name="connsiteY3" fmla="*/ 2380868 h 4796351"/>
              <a:gd name="connsiteX4" fmla="*/ 7016232 w 9071700"/>
              <a:gd name="connsiteY4" fmla="*/ 4648076 h 4796351"/>
              <a:gd name="connsiteX5" fmla="*/ 3466645 w 9071700"/>
              <a:gd name="connsiteY5" fmla="*/ 4730369 h 4796351"/>
              <a:gd name="connsiteX6" fmla="*/ 382755 w 9071700"/>
              <a:gd name="connsiteY6" fmla="*/ 4661941 h 4796351"/>
              <a:gd name="connsiteX7" fmla="*/ 293099 w 9071700"/>
              <a:gd name="connsiteY7" fmla="*/ 236106 h 4796351"/>
              <a:gd name="connsiteX0" fmla="*/ 259540 w 9112224"/>
              <a:gd name="connsiteY0" fmla="*/ 214940 h 4796351"/>
              <a:gd name="connsiteX1" fmla="*/ 4692503 w 9112224"/>
              <a:gd name="connsiteY1" fmla="*/ 73704 h 4796351"/>
              <a:gd name="connsiteX2" fmla="*/ 9022234 w 9112224"/>
              <a:gd name="connsiteY2" fmla="*/ 272702 h 4796351"/>
              <a:gd name="connsiteX3" fmla="*/ 8544833 w 9112224"/>
              <a:gd name="connsiteY3" fmla="*/ 2380868 h 4796351"/>
              <a:gd name="connsiteX4" fmla="*/ 7056756 w 9112224"/>
              <a:gd name="connsiteY4" fmla="*/ 4648076 h 4796351"/>
              <a:gd name="connsiteX5" fmla="*/ 3507169 w 9112224"/>
              <a:gd name="connsiteY5" fmla="*/ 4730369 h 4796351"/>
              <a:gd name="connsiteX6" fmla="*/ 423279 w 9112224"/>
              <a:gd name="connsiteY6" fmla="*/ 4661941 h 4796351"/>
              <a:gd name="connsiteX7" fmla="*/ 259540 w 9112224"/>
              <a:gd name="connsiteY7" fmla="*/ 214940 h 4796351"/>
              <a:gd name="connsiteX0" fmla="*/ 259540 w 9112224"/>
              <a:gd name="connsiteY0" fmla="*/ 266659 h 4848070"/>
              <a:gd name="connsiteX1" fmla="*/ 4692503 w 9112224"/>
              <a:gd name="connsiteY1" fmla="*/ 125423 h 4848070"/>
              <a:gd name="connsiteX2" fmla="*/ 9022234 w 9112224"/>
              <a:gd name="connsiteY2" fmla="*/ 324421 h 4848070"/>
              <a:gd name="connsiteX3" fmla="*/ 8544833 w 9112224"/>
              <a:gd name="connsiteY3" fmla="*/ 2432587 h 4848070"/>
              <a:gd name="connsiteX4" fmla="*/ 7056756 w 9112224"/>
              <a:gd name="connsiteY4" fmla="*/ 4699795 h 4848070"/>
              <a:gd name="connsiteX5" fmla="*/ 3507169 w 9112224"/>
              <a:gd name="connsiteY5" fmla="*/ 4782088 h 4848070"/>
              <a:gd name="connsiteX6" fmla="*/ 423279 w 9112224"/>
              <a:gd name="connsiteY6" fmla="*/ 4713660 h 4848070"/>
              <a:gd name="connsiteX7" fmla="*/ 259540 w 9112224"/>
              <a:gd name="connsiteY7" fmla="*/ 266659 h 4848070"/>
              <a:gd name="connsiteX0" fmla="*/ 264055 w 9106156"/>
              <a:gd name="connsiteY0" fmla="*/ 287661 h 4816156"/>
              <a:gd name="connsiteX1" fmla="*/ 4686435 w 9106156"/>
              <a:gd name="connsiteY1" fmla="*/ 93509 h 4816156"/>
              <a:gd name="connsiteX2" fmla="*/ 9016166 w 9106156"/>
              <a:gd name="connsiteY2" fmla="*/ 292507 h 4816156"/>
              <a:gd name="connsiteX3" fmla="*/ 8538765 w 9106156"/>
              <a:gd name="connsiteY3" fmla="*/ 2400673 h 4816156"/>
              <a:gd name="connsiteX4" fmla="*/ 7050688 w 9106156"/>
              <a:gd name="connsiteY4" fmla="*/ 4667881 h 4816156"/>
              <a:gd name="connsiteX5" fmla="*/ 3501101 w 9106156"/>
              <a:gd name="connsiteY5" fmla="*/ 4750174 h 4816156"/>
              <a:gd name="connsiteX6" fmla="*/ 417211 w 9106156"/>
              <a:gd name="connsiteY6" fmla="*/ 4681746 h 4816156"/>
              <a:gd name="connsiteX7" fmla="*/ 264055 w 9106156"/>
              <a:gd name="connsiteY7" fmla="*/ 287661 h 4816156"/>
              <a:gd name="connsiteX0" fmla="*/ 264055 w 9106156"/>
              <a:gd name="connsiteY0" fmla="*/ 300695 h 4829190"/>
              <a:gd name="connsiteX1" fmla="*/ 4686435 w 9106156"/>
              <a:gd name="connsiteY1" fmla="*/ 106543 h 4829190"/>
              <a:gd name="connsiteX2" fmla="*/ 9016166 w 9106156"/>
              <a:gd name="connsiteY2" fmla="*/ 305541 h 4829190"/>
              <a:gd name="connsiteX3" fmla="*/ 8538765 w 9106156"/>
              <a:gd name="connsiteY3" fmla="*/ 2413707 h 4829190"/>
              <a:gd name="connsiteX4" fmla="*/ 7050688 w 9106156"/>
              <a:gd name="connsiteY4" fmla="*/ 4680915 h 4829190"/>
              <a:gd name="connsiteX5" fmla="*/ 3501101 w 9106156"/>
              <a:gd name="connsiteY5" fmla="*/ 4763208 h 4829190"/>
              <a:gd name="connsiteX6" fmla="*/ 417211 w 9106156"/>
              <a:gd name="connsiteY6" fmla="*/ 4694780 h 4829190"/>
              <a:gd name="connsiteX7" fmla="*/ 264055 w 9106156"/>
              <a:gd name="connsiteY7" fmla="*/ 300695 h 4829190"/>
              <a:gd name="connsiteX0" fmla="*/ 259540 w 9112224"/>
              <a:gd name="connsiteY0" fmla="*/ 288110 h 4848355"/>
              <a:gd name="connsiteX1" fmla="*/ 4692503 w 9112224"/>
              <a:gd name="connsiteY1" fmla="*/ 125708 h 4848355"/>
              <a:gd name="connsiteX2" fmla="*/ 9022234 w 9112224"/>
              <a:gd name="connsiteY2" fmla="*/ 324706 h 4848355"/>
              <a:gd name="connsiteX3" fmla="*/ 8544833 w 9112224"/>
              <a:gd name="connsiteY3" fmla="*/ 2432872 h 4848355"/>
              <a:gd name="connsiteX4" fmla="*/ 7056756 w 9112224"/>
              <a:gd name="connsiteY4" fmla="*/ 4700080 h 4848355"/>
              <a:gd name="connsiteX5" fmla="*/ 3507169 w 9112224"/>
              <a:gd name="connsiteY5" fmla="*/ 4782373 h 4848355"/>
              <a:gd name="connsiteX6" fmla="*/ 423279 w 9112224"/>
              <a:gd name="connsiteY6" fmla="*/ 4713945 h 4848355"/>
              <a:gd name="connsiteX7" fmla="*/ 259540 w 9112224"/>
              <a:gd name="connsiteY7" fmla="*/ 288110 h 4848355"/>
              <a:gd name="connsiteX0" fmla="*/ 268662 w 9100180"/>
              <a:gd name="connsiteY0" fmla="*/ 331357 h 4796352"/>
              <a:gd name="connsiteX1" fmla="*/ 4680459 w 9100180"/>
              <a:gd name="connsiteY1" fmla="*/ 73705 h 4796352"/>
              <a:gd name="connsiteX2" fmla="*/ 9010190 w 9100180"/>
              <a:gd name="connsiteY2" fmla="*/ 272703 h 4796352"/>
              <a:gd name="connsiteX3" fmla="*/ 8532789 w 9100180"/>
              <a:gd name="connsiteY3" fmla="*/ 2380869 h 4796352"/>
              <a:gd name="connsiteX4" fmla="*/ 7044712 w 9100180"/>
              <a:gd name="connsiteY4" fmla="*/ 4648077 h 4796352"/>
              <a:gd name="connsiteX5" fmla="*/ 3495125 w 9100180"/>
              <a:gd name="connsiteY5" fmla="*/ 4730370 h 4796352"/>
              <a:gd name="connsiteX6" fmla="*/ 411235 w 9100180"/>
              <a:gd name="connsiteY6" fmla="*/ 4661942 h 4796352"/>
              <a:gd name="connsiteX7" fmla="*/ 268662 w 9100180"/>
              <a:gd name="connsiteY7" fmla="*/ 331357 h 4796352"/>
              <a:gd name="connsiteX0" fmla="*/ 268662 w 9277116"/>
              <a:gd name="connsiteY0" fmla="*/ 331357 h 4796352"/>
              <a:gd name="connsiteX1" fmla="*/ 4680459 w 9277116"/>
              <a:gd name="connsiteY1" fmla="*/ 73705 h 4796352"/>
              <a:gd name="connsiteX2" fmla="*/ 9010190 w 9277116"/>
              <a:gd name="connsiteY2" fmla="*/ 272703 h 4796352"/>
              <a:gd name="connsiteX3" fmla="*/ 8532789 w 9277116"/>
              <a:gd name="connsiteY3" fmla="*/ 2380869 h 4796352"/>
              <a:gd name="connsiteX4" fmla="*/ 9182545 w 9277116"/>
              <a:gd name="connsiteY4" fmla="*/ 4679827 h 4796352"/>
              <a:gd name="connsiteX5" fmla="*/ 3495125 w 9277116"/>
              <a:gd name="connsiteY5" fmla="*/ 4730370 h 4796352"/>
              <a:gd name="connsiteX6" fmla="*/ 411235 w 9277116"/>
              <a:gd name="connsiteY6" fmla="*/ 4661942 h 4796352"/>
              <a:gd name="connsiteX7" fmla="*/ 268662 w 9277116"/>
              <a:gd name="connsiteY7" fmla="*/ 331357 h 4796352"/>
              <a:gd name="connsiteX0" fmla="*/ 268662 w 9486667"/>
              <a:gd name="connsiteY0" fmla="*/ 331357 h 4796352"/>
              <a:gd name="connsiteX1" fmla="*/ 4680459 w 9486667"/>
              <a:gd name="connsiteY1" fmla="*/ 73705 h 4796352"/>
              <a:gd name="connsiteX2" fmla="*/ 9010190 w 9486667"/>
              <a:gd name="connsiteY2" fmla="*/ 272703 h 4796352"/>
              <a:gd name="connsiteX3" fmla="*/ 9474705 w 9486667"/>
              <a:gd name="connsiteY3" fmla="*/ 2317369 h 4796352"/>
              <a:gd name="connsiteX4" fmla="*/ 9182545 w 9486667"/>
              <a:gd name="connsiteY4" fmla="*/ 4679827 h 4796352"/>
              <a:gd name="connsiteX5" fmla="*/ 3495125 w 9486667"/>
              <a:gd name="connsiteY5" fmla="*/ 4730370 h 4796352"/>
              <a:gd name="connsiteX6" fmla="*/ 411235 w 9486667"/>
              <a:gd name="connsiteY6" fmla="*/ 4661942 h 4796352"/>
              <a:gd name="connsiteX7" fmla="*/ 268662 w 9486667"/>
              <a:gd name="connsiteY7" fmla="*/ 331357 h 4796352"/>
              <a:gd name="connsiteX0" fmla="*/ 268662 w 9475299"/>
              <a:gd name="connsiteY0" fmla="*/ 331357 h 4805604"/>
              <a:gd name="connsiteX1" fmla="*/ 4680459 w 9475299"/>
              <a:gd name="connsiteY1" fmla="*/ 73705 h 4805604"/>
              <a:gd name="connsiteX2" fmla="*/ 9010190 w 9475299"/>
              <a:gd name="connsiteY2" fmla="*/ 272703 h 4805604"/>
              <a:gd name="connsiteX3" fmla="*/ 9474705 w 9475299"/>
              <a:gd name="connsiteY3" fmla="*/ 2317369 h 4805604"/>
              <a:gd name="connsiteX4" fmla="*/ 9087295 w 9475299"/>
              <a:gd name="connsiteY4" fmla="*/ 4700994 h 4805604"/>
              <a:gd name="connsiteX5" fmla="*/ 3495125 w 9475299"/>
              <a:gd name="connsiteY5" fmla="*/ 4730370 h 4805604"/>
              <a:gd name="connsiteX6" fmla="*/ 411235 w 9475299"/>
              <a:gd name="connsiteY6" fmla="*/ 4661942 h 4805604"/>
              <a:gd name="connsiteX7" fmla="*/ 268662 w 9475299"/>
              <a:gd name="connsiteY7" fmla="*/ 331357 h 4805604"/>
              <a:gd name="connsiteX0" fmla="*/ 268662 w 9398864"/>
              <a:gd name="connsiteY0" fmla="*/ 331357 h 4805604"/>
              <a:gd name="connsiteX1" fmla="*/ 4680459 w 9398864"/>
              <a:gd name="connsiteY1" fmla="*/ 73705 h 4805604"/>
              <a:gd name="connsiteX2" fmla="*/ 9010190 w 9398864"/>
              <a:gd name="connsiteY2" fmla="*/ 272703 h 4805604"/>
              <a:gd name="connsiteX3" fmla="*/ 9390039 w 9398864"/>
              <a:gd name="connsiteY3" fmla="*/ 2327952 h 4805604"/>
              <a:gd name="connsiteX4" fmla="*/ 9087295 w 9398864"/>
              <a:gd name="connsiteY4" fmla="*/ 4700994 h 4805604"/>
              <a:gd name="connsiteX5" fmla="*/ 3495125 w 9398864"/>
              <a:gd name="connsiteY5" fmla="*/ 4730370 h 4805604"/>
              <a:gd name="connsiteX6" fmla="*/ 411235 w 9398864"/>
              <a:gd name="connsiteY6" fmla="*/ 4661942 h 4805604"/>
              <a:gd name="connsiteX7" fmla="*/ 268662 w 9398864"/>
              <a:gd name="connsiteY7" fmla="*/ 331357 h 4805604"/>
              <a:gd name="connsiteX0" fmla="*/ 268662 w 9398864"/>
              <a:gd name="connsiteY0" fmla="*/ 329277 h 4803524"/>
              <a:gd name="connsiteX1" fmla="*/ 4680459 w 9398864"/>
              <a:gd name="connsiteY1" fmla="*/ 71625 h 4803524"/>
              <a:gd name="connsiteX2" fmla="*/ 9063106 w 9398864"/>
              <a:gd name="connsiteY2" fmla="*/ 376457 h 4803524"/>
              <a:gd name="connsiteX3" fmla="*/ 9390039 w 9398864"/>
              <a:gd name="connsiteY3" fmla="*/ 2325872 h 4803524"/>
              <a:gd name="connsiteX4" fmla="*/ 9087295 w 9398864"/>
              <a:gd name="connsiteY4" fmla="*/ 4698914 h 4803524"/>
              <a:gd name="connsiteX5" fmla="*/ 3495125 w 9398864"/>
              <a:gd name="connsiteY5" fmla="*/ 4728290 h 4803524"/>
              <a:gd name="connsiteX6" fmla="*/ 411235 w 9398864"/>
              <a:gd name="connsiteY6" fmla="*/ 4659862 h 4803524"/>
              <a:gd name="connsiteX7" fmla="*/ 268662 w 9398864"/>
              <a:gd name="connsiteY7" fmla="*/ 329277 h 4803524"/>
              <a:gd name="connsiteX0" fmla="*/ 268662 w 9398864"/>
              <a:gd name="connsiteY0" fmla="*/ 309685 h 4783932"/>
              <a:gd name="connsiteX1" fmla="*/ 4722792 w 9398864"/>
              <a:gd name="connsiteY1" fmla="*/ 94366 h 4783932"/>
              <a:gd name="connsiteX2" fmla="*/ 9063106 w 9398864"/>
              <a:gd name="connsiteY2" fmla="*/ 356865 h 4783932"/>
              <a:gd name="connsiteX3" fmla="*/ 9390039 w 9398864"/>
              <a:gd name="connsiteY3" fmla="*/ 2306280 h 4783932"/>
              <a:gd name="connsiteX4" fmla="*/ 9087295 w 9398864"/>
              <a:gd name="connsiteY4" fmla="*/ 4679322 h 4783932"/>
              <a:gd name="connsiteX5" fmla="*/ 3495125 w 9398864"/>
              <a:gd name="connsiteY5" fmla="*/ 4708698 h 4783932"/>
              <a:gd name="connsiteX6" fmla="*/ 411235 w 9398864"/>
              <a:gd name="connsiteY6" fmla="*/ 4640270 h 4783932"/>
              <a:gd name="connsiteX7" fmla="*/ 268662 w 9398864"/>
              <a:gd name="connsiteY7" fmla="*/ 309685 h 4783932"/>
              <a:gd name="connsiteX0" fmla="*/ 314333 w 9349285"/>
              <a:gd name="connsiteY0" fmla="*/ 265759 h 4856423"/>
              <a:gd name="connsiteX1" fmla="*/ 4673213 w 9349285"/>
              <a:gd name="connsiteY1" fmla="*/ 166857 h 4856423"/>
              <a:gd name="connsiteX2" fmla="*/ 9013527 w 9349285"/>
              <a:gd name="connsiteY2" fmla="*/ 429356 h 4856423"/>
              <a:gd name="connsiteX3" fmla="*/ 9340460 w 9349285"/>
              <a:gd name="connsiteY3" fmla="*/ 2378771 h 4856423"/>
              <a:gd name="connsiteX4" fmla="*/ 9037716 w 9349285"/>
              <a:gd name="connsiteY4" fmla="*/ 4751813 h 4856423"/>
              <a:gd name="connsiteX5" fmla="*/ 3445546 w 9349285"/>
              <a:gd name="connsiteY5" fmla="*/ 4781189 h 4856423"/>
              <a:gd name="connsiteX6" fmla="*/ 361656 w 9349285"/>
              <a:gd name="connsiteY6" fmla="*/ 4712761 h 4856423"/>
              <a:gd name="connsiteX7" fmla="*/ 314333 w 9349285"/>
              <a:gd name="connsiteY7" fmla="*/ 265759 h 4856423"/>
              <a:gd name="connsiteX0" fmla="*/ 314333 w 9349285"/>
              <a:gd name="connsiteY0" fmla="*/ 152086 h 4742750"/>
              <a:gd name="connsiteX1" fmla="*/ 4673213 w 9349285"/>
              <a:gd name="connsiteY1" fmla="*/ 53184 h 4742750"/>
              <a:gd name="connsiteX2" fmla="*/ 9013527 w 9349285"/>
              <a:gd name="connsiteY2" fmla="*/ 315683 h 4742750"/>
              <a:gd name="connsiteX3" fmla="*/ 9340460 w 9349285"/>
              <a:gd name="connsiteY3" fmla="*/ 2265098 h 4742750"/>
              <a:gd name="connsiteX4" fmla="*/ 9037716 w 9349285"/>
              <a:gd name="connsiteY4" fmla="*/ 4638140 h 4742750"/>
              <a:gd name="connsiteX5" fmla="*/ 3445546 w 9349285"/>
              <a:gd name="connsiteY5" fmla="*/ 4667516 h 4742750"/>
              <a:gd name="connsiteX6" fmla="*/ 361656 w 9349285"/>
              <a:gd name="connsiteY6" fmla="*/ 4599088 h 4742750"/>
              <a:gd name="connsiteX7" fmla="*/ 314333 w 9349285"/>
              <a:gd name="connsiteY7" fmla="*/ 152086 h 4742750"/>
              <a:gd name="connsiteX0" fmla="*/ 287946 w 9322898"/>
              <a:gd name="connsiteY0" fmla="*/ 152086 h 4742750"/>
              <a:gd name="connsiteX1" fmla="*/ 4646826 w 9322898"/>
              <a:gd name="connsiteY1" fmla="*/ 53184 h 4742750"/>
              <a:gd name="connsiteX2" fmla="*/ 8987140 w 9322898"/>
              <a:gd name="connsiteY2" fmla="*/ 315683 h 4742750"/>
              <a:gd name="connsiteX3" fmla="*/ 9314073 w 9322898"/>
              <a:gd name="connsiteY3" fmla="*/ 2265098 h 4742750"/>
              <a:gd name="connsiteX4" fmla="*/ 9011329 w 9322898"/>
              <a:gd name="connsiteY4" fmla="*/ 4638140 h 4742750"/>
              <a:gd name="connsiteX5" fmla="*/ 3419159 w 9322898"/>
              <a:gd name="connsiteY5" fmla="*/ 4667516 h 4742750"/>
              <a:gd name="connsiteX6" fmla="*/ 335269 w 9322898"/>
              <a:gd name="connsiteY6" fmla="*/ 4599088 h 4742750"/>
              <a:gd name="connsiteX7" fmla="*/ 287946 w 9322898"/>
              <a:gd name="connsiteY7" fmla="*/ 152086 h 4742750"/>
              <a:gd name="connsiteX0" fmla="*/ 374685 w 9409637"/>
              <a:gd name="connsiteY0" fmla="*/ 152086 h 4742750"/>
              <a:gd name="connsiteX1" fmla="*/ 4733565 w 9409637"/>
              <a:gd name="connsiteY1" fmla="*/ 53184 h 4742750"/>
              <a:gd name="connsiteX2" fmla="*/ 9073879 w 9409637"/>
              <a:gd name="connsiteY2" fmla="*/ 315683 h 4742750"/>
              <a:gd name="connsiteX3" fmla="*/ 9400812 w 9409637"/>
              <a:gd name="connsiteY3" fmla="*/ 2265098 h 4742750"/>
              <a:gd name="connsiteX4" fmla="*/ 9098068 w 9409637"/>
              <a:gd name="connsiteY4" fmla="*/ 4638140 h 4742750"/>
              <a:gd name="connsiteX5" fmla="*/ 3505898 w 9409637"/>
              <a:gd name="connsiteY5" fmla="*/ 4667516 h 4742750"/>
              <a:gd name="connsiteX6" fmla="*/ 422008 w 9409637"/>
              <a:gd name="connsiteY6" fmla="*/ 4599088 h 4742750"/>
              <a:gd name="connsiteX7" fmla="*/ 374685 w 9409637"/>
              <a:gd name="connsiteY7" fmla="*/ 152086 h 4742750"/>
              <a:gd name="connsiteX0" fmla="*/ 334959 w 9369911"/>
              <a:gd name="connsiteY0" fmla="*/ 169730 h 4760394"/>
              <a:gd name="connsiteX1" fmla="*/ 4693839 w 9369911"/>
              <a:gd name="connsiteY1" fmla="*/ 70828 h 4760394"/>
              <a:gd name="connsiteX2" fmla="*/ 9034153 w 9369911"/>
              <a:gd name="connsiteY2" fmla="*/ 333327 h 4760394"/>
              <a:gd name="connsiteX3" fmla="*/ 9361086 w 9369911"/>
              <a:gd name="connsiteY3" fmla="*/ 2282742 h 4760394"/>
              <a:gd name="connsiteX4" fmla="*/ 9058342 w 9369911"/>
              <a:gd name="connsiteY4" fmla="*/ 4655784 h 4760394"/>
              <a:gd name="connsiteX5" fmla="*/ 3466172 w 9369911"/>
              <a:gd name="connsiteY5" fmla="*/ 4685160 h 4760394"/>
              <a:gd name="connsiteX6" fmla="*/ 382282 w 9369911"/>
              <a:gd name="connsiteY6" fmla="*/ 4616732 h 4760394"/>
              <a:gd name="connsiteX7" fmla="*/ 334959 w 9369911"/>
              <a:gd name="connsiteY7" fmla="*/ 169730 h 4760394"/>
              <a:gd name="connsiteX0" fmla="*/ 447445 w 9482397"/>
              <a:gd name="connsiteY0" fmla="*/ 365090 h 4955754"/>
              <a:gd name="connsiteX1" fmla="*/ 4806325 w 9482397"/>
              <a:gd name="connsiteY1" fmla="*/ 266188 h 4955754"/>
              <a:gd name="connsiteX2" fmla="*/ 9146639 w 9482397"/>
              <a:gd name="connsiteY2" fmla="*/ 528687 h 4955754"/>
              <a:gd name="connsiteX3" fmla="*/ 9473572 w 9482397"/>
              <a:gd name="connsiteY3" fmla="*/ 2478102 h 4955754"/>
              <a:gd name="connsiteX4" fmla="*/ 9170828 w 9482397"/>
              <a:gd name="connsiteY4" fmla="*/ 4851144 h 4955754"/>
              <a:gd name="connsiteX5" fmla="*/ 3578658 w 9482397"/>
              <a:gd name="connsiteY5" fmla="*/ 4880520 h 4955754"/>
              <a:gd name="connsiteX6" fmla="*/ 494768 w 9482397"/>
              <a:gd name="connsiteY6" fmla="*/ 4812092 h 4955754"/>
              <a:gd name="connsiteX7" fmla="*/ 447445 w 9482397"/>
              <a:gd name="connsiteY7" fmla="*/ 365090 h 4955754"/>
              <a:gd name="connsiteX0" fmla="*/ 403589 w 9438541"/>
              <a:gd name="connsiteY0" fmla="*/ 371319 h 5010342"/>
              <a:gd name="connsiteX1" fmla="*/ 4762469 w 9438541"/>
              <a:gd name="connsiteY1" fmla="*/ 272417 h 5010342"/>
              <a:gd name="connsiteX2" fmla="*/ 9102783 w 9438541"/>
              <a:gd name="connsiteY2" fmla="*/ 534916 h 5010342"/>
              <a:gd name="connsiteX3" fmla="*/ 9429716 w 9438541"/>
              <a:gd name="connsiteY3" fmla="*/ 2484331 h 5010342"/>
              <a:gd name="connsiteX4" fmla="*/ 9126972 w 9438541"/>
              <a:gd name="connsiteY4" fmla="*/ 4857373 h 5010342"/>
              <a:gd name="connsiteX5" fmla="*/ 3534802 w 9438541"/>
              <a:gd name="connsiteY5" fmla="*/ 4886749 h 5010342"/>
              <a:gd name="connsiteX6" fmla="*/ 546162 w 9438541"/>
              <a:gd name="connsiteY6" fmla="*/ 4902988 h 5010342"/>
              <a:gd name="connsiteX7" fmla="*/ 403589 w 9438541"/>
              <a:gd name="connsiteY7" fmla="*/ 371319 h 5010342"/>
              <a:gd name="connsiteX0" fmla="*/ 451718 w 9486670"/>
              <a:gd name="connsiteY0" fmla="*/ 194998 h 4904702"/>
              <a:gd name="connsiteX1" fmla="*/ 4810598 w 9486670"/>
              <a:gd name="connsiteY1" fmla="*/ 96096 h 4904702"/>
              <a:gd name="connsiteX2" fmla="*/ 9150912 w 9486670"/>
              <a:gd name="connsiteY2" fmla="*/ 358595 h 4904702"/>
              <a:gd name="connsiteX3" fmla="*/ 9477845 w 9486670"/>
              <a:gd name="connsiteY3" fmla="*/ 2308010 h 4904702"/>
              <a:gd name="connsiteX4" fmla="*/ 9175101 w 9486670"/>
              <a:gd name="connsiteY4" fmla="*/ 4681052 h 4904702"/>
              <a:gd name="connsiteX5" fmla="*/ 3582931 w 9486670"/>
              <a:gd name="connsiteY5" fmla="*/ 4710428 h 4904702"/>
              <a:gd name="connsiteX6" fmla="*/ 594291 w 9486670"/>
              <a:gd name="connsiteY6" fmla="*/ 4726667 h 4904702"/>
              <a:gd name="connsiteX7" fmla="*/ 153607 w 9486670"/>
              <a:gd name="connsiteY7" fmla="*/ 2309968 h 4904702"/>
              <a:gd name="connsiteX8" fmla="*/ 451718 w 9486670"/>
              <a:gd name="connsiteY8" fmla="*/ 194998 h 4904702"/>
              <a:gd name="connsiteX0" fmla="*/ 451718 w 9486670"/>
              <a:gd name="connsiteY0" fmla="*/ 194998 h 4899393"/>
              <a:gd name="connsiteX1" fmla="*/ 4810598 w 9486670"/>
              <a:gd name="connsiteY1" fmla="*/ 96096 h 4899393"/>
              <a:gd name="connsiteX2" fmla="*/ 9150912 w 9486670"/>
              <a:gd name="connsiteY2" fmla="*/ 358595 h 4899393"/>
              <a:gd name="connsiteX3" fmla="*/ 9477845 w 9486670"/>
              <a:gd name="connsiteY3" fmla="*/ 2308010 h 4899393"/>
              <a:gd name="connsiteX4" fmla="*/ 9175101 w 9486670"/>
              <a:gd name="connsiteY4" fmla="*/ 4681052 h 4899393"/>
              <a:gd name="connsiteX5" fmla="*/ 4429597 w 9486670"/>
              <a:gd name="connsiteY5" fmla="*/ 4689262 h 4899393"/>
              <a:gd name="connsiteX6" fmla="*/ 594291 w 9486670"/>
              <a:gd name="connsiteY6" fmla="*/ 4726667 h 4899393"/>
              <a:gd name="connsiteX7" fmla="*/ 153607 w 9486670"/>
              <a:gd name="connsiteY7" fmla="*/ 2309968 h 4899393"/>
              <a:gd name="connsiteX8" fmla="*/ 451718 w 9486670"/>
              <a:gd name="connsiteY8" fmla="*/ 194998 h 4899393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6048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5413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780060"/>
              <a:gd name="connsiteX1" fmla="*/ 4810598 w 9486670"/>
              <a:gd name="connsiteY1" fmla="*/ 96096 h 4780060"/>
              <a:gd name="connsiteX2" fmla="*/ 9150912 w 9486670"/>
              <a:gd name="connsiteY2" fmla="*/ 358595 h 4780060"/>
              <a:gd name="connsiteX3" fmla="*/ 9477845 w 9486670"/>
              <a:gd name="connsiteY3" fmla="*/ 2308010 h 4780060"/>
              <a:gd name="connsiteX4" fmla="*/ 9175101 w 9486670"/>
              <a:gd name="connsiteY4" fmla="*/ 4681052 h 4780060"/>
              <a:gd name="connsiteX5" fmla="*/ 4429597 w 9486670"/>
              <a:gd name="connsiteY5" fmla="*/ 4689262 h 4780060"/>
              <a:gd name="connsiteX6" fmla="*/ 541374 w 9486670"/>
              <a:gd name="connsiteY6" fmla="*/ 4631417 h 4780060"/>
              <a:gd name="connsiteX7" fmla="*/ 153607 w 9486670"/>
              <a:gd name="connsiteY7" fmla="*/ 2309968 h 4780060"/>
              <a:gd name="connsiteX8" fmla="*/ 451718 w 9486670"/>
              <a:gd name="connsiteY8" fmla="*/ 194998 h 4780060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308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435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2103"/>
              <a:gd name="connsiteY0" fmla="*/ 194998 h 4805940"/>
              <a:gd name="connsiteX1" fmla="*/ 4810598 w 9482103"/>
              <a:gd name="connsiteY1" fmla="*/ 96096 h 4805940"/>
              <a:gd name="connsiteX2" fmla="*/ 9150912 w 9482103"/>
              <a:gd name="connsiteY2" fmla="*/ 358595 h 4805940"/>
              <a:gd name="connsiteX3" fmla="*/ 9477845 w 9482103"/>
              <a:gd name="connsiteY3" fmla="*/ 2435010 h 4805940"/>
              <a:gd name="connsiteX4" fmla="*/ 9090435 w 9482103"/>
              <a:gd name="connsiteY4" fmla="*/ 4691636 h 4805940"/>
              <a:gd name="connsiteX5" fmla="*/ 4366097 w 9482103"/>
              <a:gd name="connsiteY5" fmla="*/ 4752762 h 4805940"/>
              <a:gd name="connsiteX6" fmla="*/ 541374 w 9482103"/>
              <a:gd name="connsiteY6" fmla="*/ 4631417 h 4805940"/>
              <a:gd name="connsiteX7" fmla="*/ 153607 w 9482103"/>
              <a:gd name="connsiteY7" fmla="*/ 2309968 h 4805940"/>
              <a:gd name="connsiteX8" fmla="*/ 451718 w 9482103"/>
              <a:gd name="connsiteY8" fmla="*/ 194998 h 4805940"/>
              <a:gd name="connsiteX0" fmla="*/ 320624 w 9351009"/>
              <a:gd name="connsiteY0" fmla="*/ 188472 h 4799414"/>
              <a:gd name="connsiteX1" fmla="*/ 4679504 w 9351009"/>
              <a:gd name="connsiteY1" fmla="*/ 89570 h 4799414"/>
              <a:gd name="connsiteX2" fmla="*/ 9019818 w 9351009"/>
              <a:gd name="connsiteY2" fmla="*/ 352069 h 4799414"/>
              <a:gd name="connsiteX3" fmla="*/ 9346751 w 9351009"/>
              <a:gd name="connsiteY3" fmla="*/ 2428484 h 4799414"/>
              <a:gd name="connsiteX4" fmla="*/ 8959341 w 9351009"/>
              <a:gd name="connsiteY4" fmla="*/ 4685110 h 4799414"/>
              <a:gd name="connsiteX5" fmla="*/ 4235003 w 9351009"/>
              <a:gd name="connsiteY5" fmla="*/ 4746236 h 4799414"/>
              <a:gd name="connsiteX6" fmla="*/ 410280 w 9351009"/>
              <a:gd name="connsiteY6" fmla="*/ 4624891 h 4799414"/>
              <a:gd name="connsiteX7" fmla="*/ 22513 w 9351009"/>
              <a:gd name="connsiteY7" fmla="*/ 2303442 h 4799414"/>
              <a:gd name="connsiteX8" fmla="*/ 320624 w 9351009"/>
              <a:gd name="connsiteY8" fmla="*/ 188472 h 4799414"/>
              <a:gd name="connsiteX0" fmla="*/ 320624 w 9351009"/>
              <a:gd name="connsiteY0" fmla="*/ 161603 h 4772545"/>
              <a:gd name="connsiteX1" fmla="*/ 4679504 w 9351009"/>
              <a:gd name="connsiteY1" fmla="*/ 62701 h 4772545"/>
              <a:gd name="connsiteX2" fmla="*/ 9019818 w 9351009"/>
              <a:gd name="connsiteY2" fmla="*/ 325200 h 4772545"/>
              <a:gd name="connsiteX3" fmla="*/ 9346751 w 9351009"/>
              <a:gd name="connsiteY3" fmla="*/ 2401615 h 4772545"/>
              <a:gd name="connsiteX4" fmla="*/ 8959341 w 9351009"/>
              <a:gd name="connsiteY4" fmla="*/ 4658241 h 4772545"/>
              <a:gd name="connsiteX5" fmla="*/ 4235003 w 9351009"/>
              <a:gd name="connsiteY5" fmla="*/ 4719367 h 4772545"/>
              <a:gd name="connsiteX6" fmla="*/ 410280 w 9351009"/>
              <a:gd name="connsiteY6" fmla="*/ 4598022 h 4772545"/>
              <a:gd name="connsiteX7" fmla="*/ 22513 w 9351009"/>
              <a:gd name="connsiteY7" fmla="*/ 2276573 h 4772545"/>
              <a:gd name="connsiteX8" fmla="*/ 320624 w 9351009"/>
              <a:gd name="connsiteY8" fmla="*/ 161603 h 4772545"/>
              <a:gd name="connsiteX0" fmla="*/ 362957 w 9351009"/>
              <a:gd name="connsiteY0" fmla="*/ 149775 h 4792467"/>
              <a:gd name="connsiteX1" fmla="*/ 4679504 w 9351009"/>
              <a:gd name="connsiteY1" fmla="*/ 82623 h 4792467"/>
              <a:gd name="connsiteX2" fmla="*/ 9019818 w 9351009"/>
              <a:gd name="connsiteY2" fmla="*/ 345122 h 4792467"/>
              <a:gd name="connsiteX3" fmla="*/ 9346751 w 9351009"/>
              <a:gd name="connsiteY3" fmla="*/ 2421537 h 4792467"/>
              <a:gd name="connsiteX4" fmla="*/ 8959341 w 9351009"/>
              <a:gd name="connsiteY4" fmla="*/ 4678163 h 4792467"/>
              <a:gd name="connsiteX5" fmla="*/ 4235003 w 9351009"/>
              <a:gd name="connsiteY5" fmla="*/ 4739289 h 4792467"/>
              <a:gd name="connsiteX6" fmla="*/ 410280 w 9351009"/>
              <a:gd name="connsiteY6" fmla="*/ 4617944 h 4792467"/>
              <a:gd name="connsiteX7" fmla="*/ 22513 w 9351009"/>
              <a:gd name="connsiteY7" fmla="*/ 2296495 h 4792467"/>
              <a:gd name="connsiteX8" fmla="*/ 362957 w 9351009"/>
              <a:gd name="connsiteY8" fmla="*/ 149775 h 4792467"/>
              <a:gd name="connsiteX0" fmla="*/ 362957 w 9348535"/>
              <a:gd name="connsiteY0" fmla="*/ 149775 h 4792467"/>
              <a:gd name="connsiteX1" fmla="*/ 4679504 w 9348535"/>
              <a:gd name="connsiteY1" fmla="*/ 82623 h 4792467"/>
              <a:gd name="connsiteX2" fmla="*/ 8977484 w 9348535"/>
              <a:gd name="connsiteY2" fmla="*/ 271038 h 4792467"/>
              <a:gd name="connsiteX3" fmla="*/ 9346751 w 9348535"/>
              <a:gd name="connsiteY3" fmla="*/ 2421537 h 4792467"/>
              <a:gd name="connsiteX4" fmla="*/ 8959341 w 9348535"/>
              <a:gd name="connsiteY4" fmla="*/ 4678163 h 4792467"/>
              <a:gd name="connsiteX5" fmla="*/ 4235003 w 9348535"/>
              <a:gd name="connsiteY5" fmla="*/ 4739289 h 4792467"/>
              <a:gd name="connsiteX6" fmla="*/ 410280 w 9348535"/>
              <a:gd name="connsiteY6" fmla="*/ 4617944 h 4792467"/>
              <a:gd name="connsiteX7" fmla="*/ 22513 w 9348535"/>
              <a:gd name="connsiteY7" fmla="*/ 2296495 h 4792467"/>
              <a:gd name="connsiteX8" fmla="*/ 362957 w 9348535"/>
              <a:gd name="connsiteY8" fmla="*/ 149775 h 4792467"/>
              <a:gd name="connsiteX0" fmla="*/ 494011 w 9479589"/>
              <a:gd name="connsiteY0" fmla="*/ 191062 h 4833754"/>
              <a:gd name="connsiteX1" fmla="*/ 4810558 w 9479589"/>
              <a:gd name="connsiteY1" fmla="*/ 123910 h 4833754"/>
              <a:gd name="connsiteX2" fmla="*/ 9108538 w 9479589"/>
              <a:gd name="connsiteY2" fmla="*/ 312325 h 4833754"/>
              <a:gd name="connsiteX3" fmla="*/ 9477805 w 9479589"/>
              <a:gd name="connsiteY3" fmla="*/ 2462824 h 4833754"/>
              <a:gd name="connsiteX4" fmla="*/ 9090395 w 9479589"/>
              <a:gd name="connsiteY4" fmla="*/ 4719450 h 4833754"/>
              <a:gd name="connsiteX5" fmla="*/ 4366057 w 9479589"/>
              <a:gd name="connsiteY5" fmla="*/ 4780576 h 4833754"/>
              <a:gd name="connsiteX6" fmla="*/ 541334 w 9479589"/>
              <a:gd name="connsiteY6" fmla="*/ 4659231 h 4833754"/>
              <a:gd name="connsiteX7" fmla="*/ 111234 w 9479589"/>
              <a:gd name="connsiteY7" fmla="*/ 2433032 h 4833754"/>
              <a:gd name="connsiteX8" fmla="*/ 494011 w 9479589"/>
              <a:gd name="connsiteY8" fmla="*/ 191062 h 4833754"/>
              <a:gd name="connsiteX0" fmla="*/ 400619 w 9386197"/>
              <a:gd name="connsiteY0" fmla="*/ 241270 h 4883962"/>
              <a:gd name="connsiteX1" fmla="*/ 4717166 w 9386197"/>
              <a:gd name="connsiteY1" fmla="*/ 174118 h 4883962"/>
              <a:gd name="connsiteX2" fmla="*/ 9015146 w 9386197"/>
              <a:gd name="connsiteY2" fmla="*/ 362533 h 4883962"/>
              <a:gd name="connsiteX3" fmla="*/ 9384413 w 9386197"/>
              <a:gd name="connsiteY3" fmla="*/ 2513032 h 4883962"/>
              <a:gd name="connsiteX4" fmla="*/ 8997003 w 9386197"/>
              <a:gd name="connsiteY4" fmla="*/ 4769658 h 4883962"/>
              <a:gd name="connsiteX5" fmla="*/ 4272665 w 9386197"/>
              <a:gd name="connsiteY5" fmla="*/ 4830784 h 4883962"/>
              <a:gd name="connsiteX6" fmla="*/ 447942 w 9386197"/>
              <a:gd name="connsiteY6" fmla="*/ 4709439 h 4883962"/>
              <a:gd name="connsiteX7" fmla="*/ 17842 w 9386197"/>
              <a:gd name="connsiteY7" fmla="*/ 2483240 h 4883962"/>
              <a:gd name="connsiteX8" fmla="*/ 400619 w 9386197"/>
              <a:gd name="connsiteY8" fmla="*/ 241270 h 4883962"/>
              <a:gd name="connsiteX0" fmla="*/ 405500 w 9391078"/>
              <a:gd name="connsiteY0" fmla="*/ 176143 h 4818835"/>
              <a:gd name="connsiteX1" fmla="*/ 4722047 w 9391078"/>
              <a:gd name="connsiteY1" fmla="*/ 108991 h 4818835"/>
              <a:gd name="connsiteX2" fmla="*/ 9020027 w 9391078"/>
              <a:gd name="connsiteY2" fmla="*/ 297406 h 4818835"/>
              <a:gd name="connsiteX3" fmla="*/ 9389294 w 9391078"/>
              <a:gd name="connsiteY3" fmla="*/ 2447905 h 4818835"/>
              <a:gd name="connsiteX4" fmla="*/ 9001884 w 9391078"/>
              <a:gd name="connsiteY4" fmla="*/ 4704531 h 4818835"/>
              <a:gd name="connsiteX5" fmla="*/ 4277546 w 9391078"/>
              <a:gd name="connsiteY5" fmla="*/ 4765657 h 4818835"/>
              <a:gd name="connsiteX6" fmla="*/ 452823 w 9391078"/>
              <a:gd name="connsiteY6" fmla="*/ 4644312 h 4818835"/>
              <a:gd name="connsiteX7" fmla="*/ 22723 w 9391078"/>
              <a:gd name="connsiteY7" fmla="*/ 2418113 h 4818835"/>
              <a:gd name="connsiteX8" fmla="*/ 405500 w 9391078"/>
              <a:gd name="connsiteY8" fmla="*/ 176143 h 4818835"/>
              <a:gd name="connsiteX0" fmla="*/ 405500 w 9391078"/>
              <a:gd name="connsiteY0" fmla="*/ 172730 h 4826006"/>
              <a:gd name="connsiteX1" fmla="*/ 4722047 w 9391078"/>
              <a:gd name="connsiteY1" fmla="*/ 116162 h 4826006"/>
              <a:gd name="connsiteX2" fmla="*/ 9020027 w 9391078"/>
              <a:gd name="connsiteY2" fmla="*/ 304577 h 4826006"/>
              <a:gd name="connsiteX3" fmla="*/ 9389294 w 9391078"/>
              <a:gd name="connsiteY3" fmla="*/ 2455076 h 4826006"/>
              <a:gd name="connsiteX4" fmla="*/ 9001884 w 9391078"/>
              <a:gd name="connsiteY4" fmla="*/ 4711702 h 4826006"/>
              <a:gd name="connsiteX5" fmla="*/ 4277546 w 9391078"/>
              <a:gd name="connsiteY5" fmla="*/ 4772828 h 4826006"/>
              <a:gd name="connsiteX6" fmla="*/ 452823 w 9391078"/>
              <a:gd name="connsiteY6" fmla="*/ 4651483 h 4826006"/>
              <a:gd name="connsiteX7" fmla="*/ 22723 w 9391078"/>
              <a:gd name="connsiteY7" fmla="*/ 2425284 h 4826006"/>
              <a:gd name="connsiteX8" fmla="*/ 405500 w 9391078"/>
              <a:gd name="connsiteY8" fmla="*/ 172730 h 4826006"/>
              <a:gd name="connsiteX0" fmla="*/ 405500 w 9391078"/>
              <a:gd name="connsiteY0" fmla="*/ 162061 h 4815337"/>
              <a:gd name="connsiteX1" fmla="*/ 4722047 w 9391078"/>
              <a:gd name="connsiteY1" fmla="*/ 105493 h 4815337"/>
              <a:gd name="connsiteX2" fmla="*/ 9020027 w 9391078"/>
              <a:gd name="connsiteY2" fmla="*/ 293908 h 4815337"/>
              <a:gd name="connsiteX3" fmla="*/ 9389294 w 9391078"/>
              <a:gd name="connsiteY3" fmla="*/ 2444407 h 4815337"/>
              <a:gd name="connsiteX4" fmla="*/ 9001884 w 9391078"/>
              <a:gd name="connsiteY4" fmla="*/ 4701033 h 4815337"/>
              <a:gd name="connsiteX5" fmla="*/ 4277546 w 9391078"/>
              <a:gd name="connsiteY5" fmla="*/ 4762159 h 4815337"/>
              <a:gd name="connsiteX6" fmla="*/ 452823 w 9391078"/>
              <a:gd name="connsiteY6" fmla="*/ 4640814 h 4815337"/>
              <a:gd name="connsiteX7" fmla="*/ 22723 w 9391078"/>
              <a:gd name="connsiteY7" fmla="*/ 2414615 h 4815337"/>
              <a:gd name="connsiteX8" fmla="*/ 405500 w 9391078"/>
              <a:gd name="connsiteY8" fmla="*/ 162061 h 4815337"/>
              <a:gd name="connsiteX0" fmla="*/ 494011 w 9479589"/>
              <a:gd name="connsiteY0" fmla="*/ 278332 h 4931608"/>
              <a:gd name="connsiteX1" fmla="*/ 4810558 w 9479589"/>
              <a:gd name="connsiteY1" fmla="*/ 10097 h 4931608"/>
              <a:gd name="connsiteX2" fmla="*/ 9108538 w 9479589"/>
              <a:gd name="connsiteY2" fmla="*/ 410179 h 4931608"/>
              <a:gd name="connsiteX3" fmla="*/ 9477805 w 9479589"/>
              <a:gd name="connsiteY3" fmla="*/ 2560678 h 4931608"/>
              <a:gd name="connsiteX4" fmla="*/ 9090395 w 9479589"/>
              <a:gd name="connsiteY4" fmla="*/ 4817304 h 4931608"/>
              <a:gd name="connsiteX5" fmla="*/ 4366057 w 9479589"/>
              <a:gd name="connsiteY5" fmla="*/ 4878430 h 4931608"/>
              <a:gd name="connsiteX6" fmla="*/ 541334 w 9479589"/>
              <a:gd name="connsiteY6" fmla="*/ 4757085 h 4931608"/>
              <a:gd name="connsiteX7" fmla="*/ 111234 w 9479589"/>
              <a:gd name="connsiteY7" fmla="*/ 2530886 h 4931608"/>
              <a:gd name="connsiteX8" fmla="*/ 494011 w 9479589"/>
              <a:gd name="connsiteY8" fmla="*/ 278332 h 4931608"/>
              <a:gd name="connsiteX0" fmla="*/ 494011 w 9478583"/>
              <a:gd name="connsiteY0" fmla="*/ 310099 h 4963375"/>
              <a:gd name="connsiteX1" fmla="*/ 4810558 w 9478583"/>
              <a:gd name="connsiteY1" fmla="*/ 41864 h 4963375"/>
              <a:gd name="connsiteX2" fmla="*/ 9045038 w 9478583"/>
              <a:gd name="connsiteY2" fmla="*/ 304362 h 4963375"/>
              <a:gd name="connsiteX3" fmla="*/ 9477805 w 9478583"/>
              <a:gd name="connsiteY3" fmla="*/ 2592445 h 4963375"/>
              <a:gd name="connsiteX4" fmla="*/ 9090395 w 9478583"/>
              <a:gd name="connsiteY4" fmla="*/ 4849071 h 4963375"/>
              <a:gd name="connsiteX5" fmla="*/ 4366057 w 9478583"/>
              <a:gd name="connsiteY5" fmla="*/ 4910197 h 4963375"/>
              <a:gd name="connsiteX6" fmla="*/ 541334 w 9478583"/>
              <a:gd name="connsiteY6" fmla="*/ 4788852 h 4963375"/>
              <a:gd name="connsiteX7" fmla="*/ 111234 w 9478583"/>
              <a:gd name="connsiteY7" fmla="*/ 2562653 h 4963375"/>
              <a:gd name="connsiteX8" fmla="*/ 494011 w 9478583"/>
              <a:gd name="connsiteY8" fmla="*/ 310099 h 4963375"/>
              <a:gd name="connsiteX0" fmla="*/ 493353 w 9477925"/>
              <a:gd name="connsiteY0" fmla="*/ 283275 h 4936551"/>
              <a:gd name="connsiteX1" fmla="*/ 4799316 w 9477925"/>
              <a:gd name="connsiteY1" fmla="*/ 67957 h 4936551"/>
              <a:gd name="connsiteX2" fmla="*/ 9044380 w 9477925"/>
              <a:gd name="connsiteY2" fmla="*/ 277538 h 4936551"/>
              <a:gd name="connsiteX3" fmla="*/ 9477147 w 9477925"/>
              <a:gd name="connsiteY3" fmla="*/ 2565621 h 4936551"/>
              <a:gd name="connsiteX4" fmla="*/ 9089737 w 9477925"/>
              <a:gd name="connsiteY4" fmla="*/ 4822247 h 4936551"/>
              <a:gd name="connsiteX5" fmla="*/ 4365399 w 9477925"/>
              <a:gd name="connsiteY5" fmla="*/ 4883373 h 4936551"/>
              <a:gd name="connsiteX6" fmla="*/ 540676 w 9477925"/>
              <a:gd name="connsiteY6" fmla="*/ 4762028 h 4936551"/>
              <a:gd name="connsiteX7" fmla="*/ 110576 w 9477925"/>
              <a:gd name="connsiteY7" fmla="*/ 2535829 h 4936551"/>
              <a:gd name="connsiteX8" fmla="*/ 493353 w 9477925"/>
              <a:gd name="connsiteY8" fmla="*/ 283275 h 4936551"/>
              <a:gd name="connsiteX0" fmla="*/ 509831 w 9462653"/>
              <a:gd name="connsiteY0" fmla="*/ 172645 h 5048171"/>
              <a:gd name="connsiteX1" fmla="*/ 4784044 w 9462653"/>
              <a:gd name="connsiteY1" fmla="*/ 179577 h 5048171"/>
              <a:gd name="connsiteX2" fmla="*/ 9029108 w 9462653"/>
              <a:gd name="connsiteY2" fmla="*/ 389158 h 5048171"/>
              <a:gd name="connsiteX3" fmla="*/ 9461875 w 9462653"/>
              <a:gd name="connsiteY3" fmla="*/ 2677241 h 5048171"/>
              <a:gd name="connsiteX4" fmla="*/ 9074465 w 9462653"/>
              <a:gd name="connsiteY4" fmla="*/ 4933867 h 5048171"/>
              <a:gd name="connsiteX5" fmla="*/ 4350127 w 9462653"/>
              <a:gd name="connsiteY5" fmla="*/ 4994993 h 5048171"/>
              <a:gd name="connsiteX6" fmla="*/ 525404 w 9462653"/>
              <a:gd name="connsiteY6" fmla="*/ 4873648 h 5048171"/>
              <a:gd name="connsiteX7" fmla="*/ 95304 w 9462653"/>
              <a:gd name="connsiteY7" fmla="*/ 2647449 h 5048171"/>
              <a:gd name="connsiteX8" fmla="*/ 509831 w 9462653"/>
              <a:gd name="connsiteY8" fmla="*/ 172645 h 5048171"/>
              <a:gd name="connsiteX0" fmla="*/ 532109 w 9484931"/>
              <a:gd name="connsiteY0" fmla="*/ 74392 h 4949918"/>
              <a:gd name="connsiteX1" fmla="*/ 4806322 w 9484931"/>
              <a:gd name="connsiteY1" fmla="*/ 81324 h 4949918"/>
              <a:gd name="connsiteX2" fmla="*/ 9051386 w 9484931"/>
              <a:gd name="connsiteY2" fmla="*/ 290905 h 4949918"/>
              <a:gd name="connsiteX3" fmla="*/ 9484153 w 9484931"/>
              <a:gd name="connsiteY3" fmla="*/ 2578988 h 4949918"/>
              <a:gd name="connsiteX4" fmla="*/ 9096743 w 9484931"/>
              <a:gd name="connsiteY4" fmla="*/ 4835614 h 4949918"/>
              <a:gd name="connsiteX5" fmla="*/ 4372405 w 9484931"/>
              <a:gd name="connsiteY5" fmla="*/ 4896740 h 4949918"/>
              <a:gd name="connsiteX6" fmla="*/ 547682 w 9484931"/>
              <a:gd name="connsiteY6" fmla="*/ 4775395 h 4949918"/>
              <a:gd name="connsiteX7" fmla="*/ 117582 w 9484931"/>
              <a:gd name="connsiteY7" fmla="*/ 2549196 h 4949918"/>
              <a:gd name="connsiteX8" fmla="*/ 532109 w 9484931"/>
              <a:gd name="connsiteY8" fmla="*/ 74392 h 4949918"/>
              <a:gd name="connsiteX0" fmla="*/ 426242 w 9379064"/>
              <a:gd name="connsiteY0" fmla="*/ 100062 h 4975588"/>
              <a:gd name="connsiteX1" fmla="*/ 4700455 w 9379064"/>
              <a:gd name="connsiteY1" fmla="*/ 106994 h 4975588"/>
              <a:gd name="connsiteX2" fmla="*/ 8945519 w 9379064"/>
              <a:gd name="connsiteY2" fmla="*/ 316575 h 4975588"/>
              <a:gd name="connsiteX3" fmla="*/ 9378286 w 9379064"/>
              <a:gd name="connsiteY3" fmla="*/ 2604658 h 4975588"/>
              <a:gd name="connsiteX4" fmla="*/ 8990876 w 9379064"/>
              <a:gd name="connsiteY4" fmla="*/ 4861284 h 4975588"/>
              <a:gd name="connsiteX5" fmla="*/ 4266538 w 9379064"/>
              <a:gd name="connsiteY5" fmla="*/ 4922410 h 4975588"/>
              <a:gd name="connsiteX6" fmla="*/ 441815 w 9379064"/>
              <a:gd name="connsiteY6" fmla="*/ 4801065 h 4975588"/>
              <a:gd name="connsiteX7" fmla="*/ 11715 w 9379064"/>
              <a:gd name="connsiteY7" fmla="*/ 2574866 h 4975588"/>
              <a:gd name="connsiteX8" fmla="*/ 426242 w 9379064"/>
              <a:gd name="connsiteY8" fmla="*/ 100062 h 4975588"/>
              <a:gd name="connsiteX0" fmla="*/ 433222 w 9386044"/>
              <a:gd name="connsiteY0" fmla="*/ 100062 h 5152458"/>
              <a:gd name="connsiteX1" fmla="*/ 4707435 w 9386044"/>
              <a:gd name="connsiteY1" fmla="*/ 106994 h 5152458"/>
              <a:gd name="connsiteX2" fmla="*/ 8952499 w 9386044"/>
              <a:gd name="connsiteY2" fmla="*/ 316575 h 5152458"/>
              <a:gd name="connsiteX3" fmla="*/ 9385266 w 9386044"/>
              <a:gd name="connsiteY3" fmla="*/ 2604658 h 5152458"/>
              <a:gd name="connsiteX4" fmla="*/ 8997856 w 9386044"/>
              <a:gd name="connsiteY4" fmla="*/ 4861284 h 5152458"/>
              <a:gd name="connsiteX5" fmla="*/ 4273518 w 9386044"/>
              <a:gd name="connsiteY5" fmla="*/ 4922410 h 5152458"/>
              <a:gd name="connsiteX6" fmla="*/ 417045 w 9386044"/>
              <a:gd name="connsiteY6" fmla="*/ 5055065 h 5152458"/>
              <a:gd name="connsiteX7" fmla="*/ 18695 w 9386044"/>
              <a:gd name="connsiteY7" fmla="*/ 2574866 h 5152458"/>
              <a:gd name="connsiteX8" fmla="*/ 433222 w 9386044"/>
              <a:gd name="connsiteY8" fmla="*/ 100062 h 5152458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97856 w 9386044"/>
              <a:gd name="connsiteY4" fmla="*/ 4861284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55523 w 9386044"/>
              <a:gd name="connsiteY4" fmla="*/ 5072951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8046"/>
              <a:gd name="connsiteY0" fmla="*/ 100062 h 5215884"/>
              <a:gd name="connsiteX1" fmla="*/ 4707435 w 9378046"/>
              <a:gd name="connsiteY1" fmla="*/ 106994 h 5215884"/>
              <a:gd name="connsiteX2" fmla="*/ 9037165 w 9378046"/>
              <a:gd name="connsiteY2" fmla="*/ 348325 h 5215884"/>
              <a:gd name="connsiteX3" fmla="*/ 9374682 w 9378046"/>
              <a:gd name="connsiteY3" fmla="*/ 2752824 h 5215884"/>
              <a:gd name="connsiteX4" fmla="*/ 8955523 w 9378046"/>
              <a:gd name="connsiteY4" fmla="*/ 5072951 h 5215884"/>
              <a:gd name="connsiteX5" fmla="*/ 4315851 w 9378046"/>
              <a:gd name="connsiteY5" fmla="*/ 5155243 h 5215884"/>
              <a:gd name="connsiteX6" fmla="*/ 417045 w 9378046"/>
              <a:gd name="connsiteY6" fmla="*/ 5055065 h 5215884"/>
              <a:gd name="connsiteX7" fmla="*/ 18695 w 9378046"/>
              <a:gd name="connsiteY7" fmla="*/ 2574866 h 5215884"/>
              <a:gd name="connsiteX8" fmla="*/ 433222 w 9378046"/>
              <a:gd name="connsiteY8" fmla="*/ 100062 h 5215884"/>
              <a:gd name="connsiteX0" fmla="*/ 507306 w 9378046"/>
              <a:gd name="connsiteY0" fmla="*/ 102435 h 5207674"/>
              <a:gd name="connsiteX1" fmla="*/ 4707435 w 9378046"/>
              <a:gd name="connsiteY1" fmla="*/ 98784 h 5207674"/>
              <a:gd name="connsiteX2" fmla="*/ 9037165 w 9378046"/>
              <a:gd name="connsiteY2" fmla="*/ 340115 h 5207674"/>
              <a:gd name="connsiteX3" fmla="*/ 9374682 w 9378046"/>
              <a:gd name="connsiteY3" fmla="*/ 2744614 h 5207674"/>
              <a:gd name="connsiteX4" fmla="*/ 8955523 w 9378046"/>
              <a:gd name="connsiteY4" fmla="*/ 5064741 h 5207674"/>
              <a:gd name="connsiteX5" fmla="*/ 4315851 w 9378046"/>
              <a:gd name="connsiteY5" fmla="*/ 5147033 h 5207674"/>
              <a:gd name="connsiteX6" fmla="*/ 417045 w 9378046"/>
              <a:gd name="connsiteY6" fmla="*/ 5046855 h 5207674"/>
              <a:gd name="connsiteX7" fmla="*/ 18695 w 9378046"/>
              <a:gd name="connsiteY7" fmla="*/ 2566656 h 5207674"/>
              <a:gd name="connsiteX8" fmla="*/ 507306 w 9378046"/>
              <a:gd name="connsiteY8" fmla="*/ 102435 h 5207674"/>
              <a:gd name="connsiteX0" fmla="*/ 507306 w 9378046"/>
              <a:gd name="connsiteY0" fmla="*/ 110284 h 5183773"/>
              <a:gd name="connsiteX1" fmla="*/ 4707435 w 9378046"/>
              <a:gd name="connsiteY1" fmla="*/ 74883 h 5183773"/>
              <a:gd name="connsiteX2" fmla="*/ 9037165 w 9378046"/>
              <a:gd name="connsiteY2" fmla="*/ 316214 h 5183773"/>
              <a:gd name="connsiteX3" fmla="*/ 9374682 w 9378046"/>
              <a:gd name="connsiteY3" fmla="*/ 2720713 h 5183773"/>
              <a:gd name="connsiteX4" fmla="*/ 8955523 w 9378046"/>
              <a:gd name="connsiteY4" fmla="*/ 5040840 h 5183773"/>
              <a:gd name="connsiteX5" fmla="*/ 4315851 w 9378046"/>
              <a:gd name="connsiteY5" fmla="*/ 5123132 h 5183773"/>
              <a:gd name="connsiteX6" fmla="*/ 417045 w 9378046"/>
              <a:gd name="connsiteY6" fmla="*/ 5022954 h 5183773"/>
              <a:gd name="connsiteX7" fmla="*/ 18695 w 9378046"/>
              <a:gd name="connsiteY7" fmla="*/ 2542755 h 5183773"/>
              <a:gd name="connsiteX8" fmla="*/ 507306 w 9378046"/>
              <a:gd name="connsiteY8" fmla="*/ 110284 h 5183773"/>
              <a:gd name="connsiteX0" fmla="*/ 507306 w 9378046"/>
              <a:gd name="connsiteY0" fmla="*/ 119454 h 5161193"/>
              <a:gd name="connsiteX1" fmla="*/ 4707435 w 9378046"/>
              <a:gd name="connsiteY1" fmla="*/ 52303 h 5161193"/>
              <a:gd name="connsiteX2" fmla="*/ 9037165 w 9378046"/>
              <a:gd name="connsiteY2" fmla="*/ 293634 h 5161193"/>
              <a:gd name="connsiteX3" fmla="*/ 9374682 w 9378046"/>
              <a:gd name="connsiteY3" fmla="*/ 2698133 h 5161193"/>
              <a:gd name="connsiteX4" fmla="*/ 8955523 w 9378046"/>
              <a:gd name="connsiteY4" fmla="*/ 5018260 h 5161193"/>
              <a:gd name="connsiteX5" fmla="*/ 4315851 w 9378046"/>
              <a:gd name="connsiteY5" fmla="*/ 5100552 h 5161193"/>
              <a:gd name="connsiteX6" fmla="*/ 417045 w 9378046"/>
              <a:gd name="connsiteY6" fmla="*/ 5000374 h 5161193"/>
              <a:gd name="connsiteX7" fmla="*/ 18695 w 9378046"/>
              <a:gd name="connsiteY7" fmla="*/ 2520175 h 5161193"/>
              <a:gd name="connsiteX8" fmla="*/ 507306 w 9378046"/>
              <a:gd name="connsiteY8" fmla="*/ 119454 h 5161193"/>
              <a:gd name="connsiteX0" fmla="*/ 5073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507306 w 9378046"/>
              <a:gd name="connsiteY8" fmla="*/ 152133 h 5193872"/>
              <a:gd name="connsiteX0" fmla="*/ 4438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443806 w 9378046"/>
              <a:gd name="connsiteY8" fmla="*/ 152133 h 5193872"/>
              <a:gd name="connsiteX0" fmla="*/ 432834 w 9367074"/>
              <a:gd name="connsiteY0" fmla="*/ 152133 h 5182478"/>
              <a:gd name="connsiteX1" fmla="*/ 4696463 w 9367074"/>
              <a:gd name="connsiteY1" fmla="*/ 84982 h 5182478"/>
              <a:gd name="connsiteX2" fmla="*/ 9026193 w 9367074"/>
              <a:gd name="connsiteY2" fmla="*/ 326313 h 5182478"/>
              <a:gd name="connsiteX3" fmla="*/ 9363710 w 9367074"/>
              <a:gd name="connsiteY3" fmla="*/ 2730812 h 5182478"/>
              <a:gd name="connsiteX4" fmla="*/ 8944551 w 9367074"/>
              <a:gd name="connsiteY4" fmla="*/ 5050939 h 5182478"/>
              <a:gd name="connsiteX5" fmla="*/ 4304879 w 9367074"/>
              <a:gd name="connsiteY5" fmla="*/ 5133231 h 5182478"/>
              <a:gd name="connsiteX6" fmla="*/ 490739 w 9367074"/>
              <a:gd name="connsiteY6" fmla="*/ 5011886 h 5182478"/>
              <a:gd name="connsiteX7" fmla="*/ 7723 w 9367074"/>
              <a:gd name="connsiteY7" fmla="*/ 2552854 h 5182478"/>
              <a:gd name="connsiteX8" fmla="*/ 432834 w 9367074"/>
              <a:gd name="connsiteY8" fmla="*/ 152133 h 5182478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44551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7908"/>
              <a:gd name="connsiteY0" fmla="*/ 152133 h 5163910"/>
              <a:gd name="connsiteX1" fmla="*/ 4696463 w 9367908"/>
              <a:gd name="connsiteY1" fmla="*/ 84982 h 5163910"/>
              <a:gd name="connsiteX2" fmla="*/ 9026193 w 9367908"/>
              <a:gd name="connsiteY2" fmla="*/ 326313 h 5163910"/>
              <a:gd name="connsiteX3" fmla="*/ 9363710 w 9367908"/>
              <a:gd name="connsiteY3" fmla="*/ 2730812 h 5163910"/>
              <a:gd name="connsiteX4" fmla="*/ 8986884 w 9367908"/>
              <a:gd name="connsiteY4" fmla="*/ 5050939 h 5163910"/>
              <a:gd name="connsiteX5" fmla="*/ 4304879 w 9367908"/>
              <a:gd name="connsiteY5" fmla="*/ 5090897 h 5163910"/>
              <a:gd name="connsiteX6" fmla="*/ 490739 w 9367908"/>
              <a:gd name="connsiteY6" fmla="*/ 5011886 h 5163910"/>
              <a:gd name="connsiteX7" fmla="*/ 7723 w 9367908"/>
              <a:gd name="connsiteY7" fmla="*/ 2552854 h 5163910"/>
              <a:gd name="connsiteX8" fmla="*/ 432834 w 9367908"/>
              <a:gd name="connsiteY8" fmla="*/ 152133 h 5163910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33968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4816"/>
              <a:gd name="connsiteY0" fmla="*/ 152133 h 5163910"/>
              <a:gd name="connsiteX1" fmla="*/ 4696463 w 9364816"/>
              <a:gd name="connsiteY1" fmla="*/ 84982 h 5163910"/>
              <a:gd name="connsiteX2" fmla="*/ 8962693 w 9364816"/>
              <a:gd name="connsiteY2" fmla="*/ 347479 h 5163910"/>
              <a:gd name="connsiteX3" fmla="*/ 9363710 w 9364816"/>
              <a:gd name="connsiteY3" fmla="*/ 2730812 h 5163910"/>
              <a:gd name="connsiteX4" fmla="*/ 8933968 w 9364816"/>
              <a:gd name="connsiteY4" fmla="*/ 5050939 h 5163910"/>
              <a:gd name="connsiteX5" fmla="*/ 4304879 w 9364816"/>
              <a:gd name="connsiteY5" fmla="*/ 5090897 h 5163910"/>
              <a:gd name="connsiteX6" fmla="*/ 490739 w 9364816"/>
              <a:gd name="connsiteY6" fmla="*/ 5011886 h 5163910"/>
              <a:gd name="connsiteX7" fmla="*/ 7723 w 9364816"/>
              <a:gd name="connsiteY7" fmla="*/ 2552854 h 5163910"/>
              <a:gd name="connsiteX8" fmla="*/ 432834 w 9364816"/>
              <a:gd name="connsiteY8" fmla="*/ 152133 h 5163910"/>
              <a:gd name="connsiteX0" fmla="*/ 492759 w 9361241"/>
              <a:gd name="connsiteY0" fmla="*/ 155364 h 5156558"/>
              <a:gd name="connsiteX1" fmla="*/ 4692888 w 9361241"/>
              <a:gd name="connsiteY1" fmla="*/ 77630 h 5156558"/>
              <a:gd name="connsiteX2" fmla="*/ 8959118 w 9361241"/>
              <a:gd name="connsiteY2" fmla="*/ 340127 h 5156558"/>
              <a:gd name="connsiteX3" fmla="*/ 9360135 w 9361241"/>
              <a:gd name="connsiteY3" fmla="*/ 2723460 h 5156558"/>
              <a:gd name="connsiteX4" fmla="*/ 8930393 w 9361241"/>
              <a:gd name="connsiteY4" fmla="*/ 5043587 h 5156558"/>
              <a:gd name="connsiteX5" fmla="*/ 4301304 w 9361241"/>
              <a:gd name="connsiteY5" fmla="*/ 5083545 h 5156558"/>
              <a:gd name="connsiteX6" fmla="*/ 487164 w 9361241"/>
              <a:gd name="connsiteY6" fmla="*/ 5004534 h 5156558"/>
              <a:gd name="connsiteX7" fmla="*/ 4148 w 9361241"/>
              <a:gd name="connsiteY7" fmla="*/ 2545502 h 5156558"/>
              <a:gd name="connsiteX8" fmla="*/ 492759 w 9361241"/>
              <a:gd name="connsiteY8" fmla="*/ 155364 h 5156558"/>
              <a:gd name="connsiteX0" fmla="*/ 538454 w 9406936"/>
              <a:gd name="connsiteY0" fmla="*/ 195032 h 5196226"/>
              <a:gd name="connsiteX1" fmla="*/ 4738583 w 9406936"/>
              <a:gd name="connsiteY1" fmla="*/ 117298 h 5196226"/>
              <a:gd name="connsiteX2" fmla="*/ 9004813 w 9406936"/>
              <a:gd name="connsiteY2" fmla="*/ 379795 h 5196226"/>
              <a:gd name="connsiteX3" fmla="*/ 9405830 w 9406936"/>
              <a:gd name="connsiteY3" fmla="*/ 2763128 h 5196226"/>
              <a:gd name="connsiteX4" fmla="*/ 8976088 w 9406936"/>
              <a:gd name="connsiteY4" fmla="*/ 5083255 h 5196226"/>
              <a:gd name="connsiteX5" fmla="*/ 4346999 w 9406936"/>
              <a:gd name="connsiteY5" fmla="*/ 5123213 h 5196226"/>
              <a:gd name="connsiteX6" fmla="*/ 532859 w 9406936"/>
              <a:gd name="connsiteY6" fmla="*/ 5044202 h 5196226"/>
              <a:gd name="connsiteX7" fmla="*/ 71009 w 9406936"/>
              <a:gd name="connsiteY7" fmla="*/ 2585170 h 5196226"/>
              <a:gd name="connsiteX8" fmla="*/ 538454 w 9406936"/>
              <a:gd name="connsiteY8" fmla="*/ 195032 h 5196226"/>
              <a:gd name="connsiteX0" fmla="*/ 475319 w 9343801"/>
              <a:gd name="connsiteY0" fmla="*/ 250834 h 5252028"/>
              <a:gd name="connsiteX1" fmla="*/ 4675448 w 9343801"/>
              <a:gd name="connsiteY1" fmla="*/ 173100 h 5252028"/>
              <a:gd name="connsiteX2" fmla="*/ 8941678 w 9343801"/>
              <a:gd name="connsiteY2" fmla="*/ 435597 h 5252028"/>
              <a:gd name="connsiteX3" fmla="*/ 9342695 w 9343801"/>
              <a:gd name="connsiteY3" fmla="*/ 2818930 h 5252028"/>
              <a:gd name="connsiteX4" fmla="*/ 8912953 w 9343801"/>
              <a:gd name="connsiteY4" fmla="*/ 5139057 h 5252028"/>
              <a:gd name="connsiteX5" fmla="*/ 4283864 w 9343801"/>
              <a:gd name="connsiteY5" fmla="*/ 5179015 h 5252028"/>
              <a:gd name="connsiteX6" fmla="*/ 469724 w 9343801"/>
              <a:gd name="connsiteY6" fmla="*/ 5100004 h 5252028"/>
              <a:gd name="connsiteX7" fmla="*/ 7874 w 9343801"/>
              <a:gd name="connsiteY7" fmla="*/ 2640972 h 5252028"/>
              <a:gd name="connsiteX8" fmla="*/ 475319 w 9343801"/>
              <a:gd name="connsiteY8" fmla="*/ 250834 h 5252028"/>
              <a:gd name="connsiteX0" fmla="*/ 476561 w 9345043"/>
              <a:gd name="connsiteY0" fmla="*/ 175925 h 5177119"/>
              <a:gd name="connsiteX1" fmla="*/ 4676690 w 9345043"/>
              <a:gd name="connsiteY1" fmla="*/ 98191 h 5177119"/>
              <a:gd name="connsiteX2" fmla="*/ 8942920 w 9345043"/>
              <a:gd name="connsiteY2" fmla="*/ 360688 h 5177119"/>
              <a:gd name="connsiteX3" fmla="*/ 9343937 w 9345043"/>
              <a:gd name="connsiteY3" fmla="*/ 2744021 h 5177119"/>
              <a:gd name="connsiteX4" fmla="*/ 8914195 w 9345043"/>
              <a:gd name="connsiteY4" fmla="*/ 5064148 h 5177119"/>
              <a:gd name="connsiteX5" fmla="*/ 4285106 w 9345043"/>
              <a:gd name="connsiteY5" fmla="*/ 5104106 h 5177119"/>
              <a:gd name="connsiteX6" fmla="*/ 470966 w 9345043"/>
              <a:gd name="connsiteY6" fmla="*/ 5025095 h 5177119"/>
              <a:gd name="connsiteX7" fmla="*/ 9116 w 9345043"/>
              <a:gd name="connsiteY7" fmla="*/ 2566063 h 5177119"/>
              <a:gd name="connsiteX8" fmla="*/ 476561 w 9345043"/>
              <a:gd name="connsiteY8" fmla="*/ 175925 h 5177119"/>
              <a:gd name="connsiteX0" fmla="*/ 422868 w 9354850"/>
              <a:gd name="connsiteY0" fmla="*/ 172764 h 5184541"/>
              <a:gd name="connsiteX1" fmla="*/ 4686497 w 9354850"/>
              <a:gd name="connsiteY1" fmla="*/ 105613 h 5184541"/>
              <a:gd name="connsiteX2" fmla="*/ 8952727 w 9354850"/>
              <a:gd name="connsiteY2" fmla="*/ 368110 h 5184541"/>
              <a:gd name="connsiteX3" fmla="*/ 9353744 w 9354850"/>
              <a:gd name="connsiteY3" fmla="*/ 2751443 h 5184541"/>
              <a:gd name="connsiteX4" fmla="*/ 8924002 w 9354850"/>
              <a:gd name="connsiteY4" fmla="*/ 5071570 h 5184541"/>
              <a:gd name="connsiteX5" fmla="*/ 4294913 w 9354850"/>
              <a:gd name="connsiteY5" fmla="*/ 5111528 h 5184541"/>
              <a:gd name="connsiteX6" fmla="*/ 480773 w 9354850"/>
              <a:gd name="connsiteY6" fmla="*/ 5032517 h 5184541"/>
              <a:gd name="connsiteX7" fmla="*/ 18923 w 9354850"/>
              <a:gd name="connsiteY7" fmla="*/ 2573485 h 5184541"/>
              <a:gd name="connsiteX8" fmla="*/ 422868 w 9354850"/>
              <a:gd name="connsiteY8" fmla="*/ 172764 h 5184541"/>
              <a:gd name="connsiteX0" fmla="*/ 429393 w 9361375"/>
              <a:gd name="connsiteY0" fmla="*/ 144686 h 5156463"/>
              <a:gd name="connsiteX1" fmla="*/ 4693022 w 9361375"/>
              <a:gd name="connsiteY1" fmla="*/ 77535 h 5156463"/>
              <a:gd name="connsiteX2" fmla="*/ 8959252 w 9361375"/>
              <a:gd name="connsiteY2" fmla="*/ 340032 h 5156463"/>
              <a:gd name="connsiteX3" fmla="*/ 9360269 w 9361375"/>
              <a:gd name="connsiteY3" fmla="*/ 2723365 h 5156463"/>
              <a:gd name="connsiteX4" fmla="*/ 8930527 w 9361375"/>
              <a:gd name="connsiteY4" fmla="*/ 5043492 h 5156463"/>
              <a:gd name="connsiteX5" fmla="*/ 4301438 w 9361375"/>
              <a:gd name="connsiteY5" fmla="*/ 5083450 h 5156463"/>
              <a:gd name="connsiteX6" fmla="*/ 487298 w 9361375"/>
              <a:gd name="connsiteY6" fmla="*/ 5004439 h 5156463"/>
              <a:gd name="connsiteX7" fmla="*/ 25448 w 9361375"/>
              <a:gd name="connsiteY7" fmla="*/ 2545407 h 5156463"/>
              <a:gd name="connsiteX8" fmla="*/ 429393 w 9361375"/>
              <a:gd name="connsiteY8" fmla="*/ 144686 h 5156463"/>
              <a:gd name="connsiteX0" fmla="*/ 410133 w 9342115"/>
              <a:gd name="connsiteY0" fmla="*/ 132686 h 5144463"/>
              <a:gd name="connsiteX1" fmla="*/ 4673762 w 9342115"/>
              <a:gd name="connsiteY1" fmla="*/ 65535 h 5144463"/>
              <a:gd name="connsiteX2" fmla="*/ 8939992 w 9342115"/>
              <a:gd name="connsiteY2" fmla="*/ 328032 h 5144463"/>
              <a:gd name="connsiteX3" fmla="*/ 9341009 w 9342115"/>
              <a:gd name="connsiteY3" fmla="*/ 2711365 h 5144463"/>
              <a:gd name="connsiteX4" fmla="*/ 8911267 w 9342115"/>
              <a:gd name="connsiteY4" fmla="*/ 5031492 h 5144463"/>
              <a:gd name="connsiteX5" fmla="*/ 4282178 w 9342115"/>
              <a:gd name="connsiteY5" fmla="*/ 5071450 h 5144463"/>
              <a:gd name="connsiteX6" fmla="*/ 468038 w 9342115"/>
              <a:gd name="connsiteY6" fmla="*/ 4992439 h 5144463"/>
              <a:gd name="connsiteX7" fmla="*/ 6188 w 9342115"/>
              <a:gd name="connsiteY7" fmla="*/ 2533407 h 5144463"/>
              <a:gd name="connsiteX8" fmla="*/ 410133 w 9342115"/>
              <a:gd name="connsiteY8" fmla="*/ 132686 h 5144463"/>
              <a:gd name="connsiteX0" fmla="*/ 409230 w 9341212"/>
              <a:gd name="connsiteY0" fmla="*/ 156054 h 5167831"/>
              <a:gd name="connsiteX1" fmla="*/ 4672859 w 9341212"/>
              <a:gd name="connsiteY1" fmla="*/ 88903 h 5167831"/>
              <a:gd name="connsiteX2" fmla="*/ 8939089 w 9341212"/>
              <a:gd name="connsiteY2" fmla="*/ 351400 h 5167831"/>
              <a:gd name="connsiteX3" fmla="*/ 9340106 w 9341212"/>
              <a:gd name="connsiteY3" fmla="*/ 2734733 h 5167831"/>
              <a:gd name="connsiteX4" fmla="*/ 8910364 w 9341212"/>
              <a:gd name="connsiteY4" fmla="*/ 5054860 h 5167831"/>
              <a:gd name="connsiteX5" fmla="*/ 4281275 w 9341212"/>
              <a:gd name="connsiteY5" fmla="*/ 5094818 h 5167831"/>
              <a:gd name="connsiteX6" fmla="*/ 467135 w 9341212"/>
              <a:gd name="connsiteY6" fmla="*/ 5015807 h 5167831"/>
              <a:gd name="connsiteX7" fmla="*/ 5285 w 9341212"/>
              <a:gd name="connsiteY7" fmla="*/ 2556775 h 5167831"/>
              <a:gd name="connsiteX8" fmla="*/ 409230 w 9341212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910364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857447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77759"/>
              <a:gd name="connsiteX1" fmla="*/ 4672859 w 9342788"/>
              <a:gd name="connsiteY1" fmla="*/ 88903 h 5177759"/>
              <a:gd name="connsiteX2" fmla="*/ 8992005 w 9342788"/>
              <a:gd name="connsiteY2" fmla="*/ 340817 h 5177759"/>
              <a:gd name="connsiteX3" fmla="*/ 9340106 w 9342788"/>
              <a:gd name="connsiteY3" fmla="*/ 2734733 h 5177759"/>
              <a:gd name="connsiteX4" fmla="*/ 8868031 w 9342788"/>
              <a:gd name="connsiteY4" fmla="*/ 5076027 h 5177759"/>
              <a:gd name="connsiteX5" fmla="*/ 4281275 w 9342788"/>
              <a:gd name="connsiteY5" fmla="*/ 5094818 h 5177759"/>
              <a:gd name="connsiteX6" fmla="*/ 467135 w 9342788"/>
              <a:gd name="connsiteY6" fmla="*/ 5015807 h 5177759"/>
              <a:gd name="connsiteX7" fmla="*/ 5285 w 9342788"/>
              <a:gd name="connsiteY7" fmla="*/ 2556775 h 5177759"/>
              <a:gd name="connsiteX8" fmla="*/ 409230 w 9342788"/>
              <a:gd name="connsiteY8" fmla="*/ 156054 h 5177759"/>
              <a:gd name="connsiteX0" fmla="*/ 409230 w 9342788"/>
              <a:gd name="connsiteY0" fmla="*/ 156054 h 5190330"/>
              <a:gd name="connsiteX1" fmla="*/ 4672859 w 9342788"/>
              <a:gd name="connsiteY1" fmla="*/ 88903 h 5190330"/>
              <a:gd name="connsiteX2" fmla="*/ 8992005 w 9342788"/>
              <a:gd name="connsiteY2" fmla="*/ 340817 h 5190330"/>
              <a:gd name="connsiteX3" fmla="*/ 9340106 w 9342788"/>
              <a:gd name="connsiteY3" fmla="*/ 2734733 h 5190330"/>
              <a:gd name="connsiteX4" fmla="*/ 8868031 w 9342788"/>
              <a:gd name="connsiteY4" fmla="*/ 5076027 h 5190330"/>
              <a:gd name="connsiteX5" fmla="*/ 4397692 w 9342788"/>
              <a:gd name="connsiteY5" fmla="*/ 5137151 h 5190330"/>
              <a:gd name="connsiteX6" fmla="*/ 467135 w 9342788"/>
              <a:gd name="connsiteY6" fmla="*/ 5015807 h 5190330"/>
              <a:gd name="connsiteX7" fmla="*/ 5285 w 9342788"/>
              <a:gd name="connsiteY7" fmla="*/ 2556775 h 5190330"/>
              <a:gd name="connsiteX8" fmla="*/ 409230 w 9342788"/>
              <a:gd name="connsiteY8" fmla="*/ 156054 h 5190330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438689 w 9372247"/>
              <a:gd name="connsiteY0" fmla="*/ 199799 h 5255273"/>
              <a:gd name="connsiteX1" fmla="*/ 4702318 w 9372247"/>
              <a:gd name="connsiteY1" fmla="*/ 111481 h 5255273"/>
              <a:gd name="connsiteX2" fmla="*/ 9021464 w 9372247"/>
              <a:gd name="connsiteY2" fmla="*/ 331645 h 5255273"/>
              <a:gd name="connsiteX3" fmla="*/ 9369565 w 9372247"/>
              <a:gd name="connsiteY3" fmla="*/ 2778478 h 5255273"/>
              <a:gd name="connsiteX4" fmla="*/ 8897490 w 9372247"/>
              <a:gd name="connsiteY4" fmla="*/ 5119772 h 5255273"/>
              <a:gd name="connsiteX5" fmla="*/ 4427151 w 9372247"/>
              <a:gd name="connsiteY5" fmla="*/ 5180896 h 5255273"/>
              <a:gd name="connsiteX6" fmla="*/ 496594 w 9372247"/>
              <a:gd name="connsiteY6" fmla="*/ 5059552 h 5255273"/>
              <a:gd name="connsiteX7" fmla="*/ 34744 w 9372247"/>
              <a:gd name="connsiteY7" fmla="*/ 2600520 h 5255273"/>
              <a:gd name="connsiteX8" fmla="*/ 438689 w 9372247"/>
              <a:gd name="connsiteY8" fmla="*/ 199799 h 5255273"/>
              <a:gd name="connsiteX0" fmla="*/ 438689 w 9372247"/>
              <a:gd name="connsiteY0" fmla="*/ 162575 h 5218049"/>
              <a:gd name="connsiteX1" fmla="*/ 4702318 w 9372247"/>
              <a:gd name="connsiteY1" fmla="*/ 74257 h 5218049"/>
              <a:gd name="connsiteX2" fmla="*/ 9021464 w 9372247"/>
              <a:gd name="connsiteY2" fmla="*/ 294421 h 5218049"/>
              <a:gd name="connsiteX3" fmla="*/ 9369565 w 9372247"/>
              <a:gd name="connsiteY3" fmla="*/ 2741254 h 5218049"/>
              <a:gd name="connsiteX4" fmla="*/ 8897490 w 9372247"/>
              <a:gd name="connsiteY4" fmla="*/ 5082548 h 5218049"/>
              <a:gd name="connsiteX5" fmla="*/ 4427151 w 9372247"/>
              <a:gd name="connsiteY5" fmla="*/ 5143672 h 5218049"/>
              <a:gd name="connsiteX6" fmla="*/ 496594 w 9372247"/>
              <a:gd name="connsiteY6" fmla="*/ 5022328 h 5218049"/>
              <a:gd name="connsiteX7" fmla="*/ 34744 w 9372247"/>
              <a:gd name="connsiteY7" fmla="*/ 2563296 h 5218049"/>
              <a:gd name="connsiteX8" fmla="*/ 438689 w 9372247"/>
              <a:gd name="connsiteY8" fmla="*/ 162575 h 5218049"/>
              <a:gd name="connsiteX0" fmla="*/ 446319 w 9368978"/>
              <a:gd name="connsiteY0" fmla="*/ 225450 h 5202709"/>
              <a:gd name="connsiteX1" fmla="*/ 4699049 w 9368978"/>
              <a:gd name="connsiteY1" fmla="*/ 58917 h 5202709"/>
              <a:gd name="connsiteX2" fmla="*/ 9018195 w 9368978"/>
              <a:gd name="connsiteY2" fmla="*/ 279081 h 5202709"/>
              <a:gd name="connsiteX3" fmla="*/ 9366296 w 9368978"/>
              <a:gd name="connsiteY3" fmla="*/ 2725914 h 5202709"/>
              <a:gd name="connsiteX4" fmla="*/ 8894221 w 9368978"/>
              <a:gd name="connsiteY4" fmla="*/ 5067208 h 5202709"/>
              <a:gd name="connsiteX5" fmla="*/ 4423882 w 9368978"/>
              <a:gd name="connsiteY5" fmla="*/ 5128332 h 5202709"/>
              <a:gd name="connsiteX6" fmla="*/ 493325 w 9368978"/>
              <a:gd name="connsiteY6" fmla="*/ 5006988 h 5202709"/>
              <a:gd name="connsiteX7" fmla="*/ 31475 w 9368978"/>
              <a:gd name="connsiteY7" fmla="*/ 2547956 h 5202709"/>
              <a:gd name="connsiteX8" fmla="*/ 446319 w 9368978"/>
              <a:gd name="connsiteY8" fmla="*/ 225450 h 5202709"/>
              <a:gd name="connsiteX0" fmla="*/ 446319 w 9368978"/>
              <a:gd name="connsiteY0" fmla="*/ 229170 h 5206429"/>
              <a:gd name="connsiteX1" fmla="*/ 4699049 w 9368978"/>
              <a:gd name="connsiteY1" fmla="*/ 62637 h 5206429"/>
              <a:gd name="connsiteX2" fmla="*/ 9018195 w 9368978"/>
              <a:gd name="connsiteY2" fmla="*/ 282801 h 5206429"/>
              <a:gd name="connsiteX3" fmla="*/ 9366296 w 9368978"/>
              <a:gd name="connsiteY3" fmla="*/ 2729634 h 5206429"/>
              <a:gd name="connsiteX4" fmla="*/ 8894221 w 9368978"/>
              <a:gd name="connsiteY4" fmla="*/ 5070928 h 5206429"/>
              <a:gd name="connsiteX5" fmla="*/ 4423882 w 9368978"/>
              <a:gd name="connsiteY5" fmla="*/ 5132052 h 5206429"/>
              <a:gd name="connsiteX6" fmla="*/ 493325 w 9368978"/>
              <a:gd name="connsiteY6" fmla="*/ 5010708 h 5206429"/>
              <a:gd name="connsiteX7" fmla="*/ 31475 w 9368978"/>
              <a:gd name="connsiteY7" fmla="*/ 2551676 h 5206429"/>
              <a:gd name="connsiteX8" fmla="*/ 446319 w 9368978"/>
              <a:gd name="connsiteY8" fmla="*/ 229170 h 5206429"/>
              <a:gd name="connsiteX0" fmla="*/ 429774 w 9352433"/>
              <a:gd name="connsiteY0" fmla="*/ 229170 h 5206429"/>
              <a:gd name="connsiteX1" fmla="*/ 4682504 w 9352433"/>
              <a:gd name="connsiteY1" fmla="*/ 62637 h 5206429"/>
              <a:gd name="connsiteX2" fmla="*/ 9001650 w 9352433"/>
              <a:gd name="connsiteY2" fmla="*/ 282801 h 5206429"/>
              <a:gd name="connsiteX3" fmla="*/ 9349751 w 9352433"/>
              <a:gd name="connsiteY3" fmla="*/ 2729634 h 5206429"/>
              <a:gd name="connsiteX4" fmla="*/ 8877676 w 9352433"/>
              <a:gd name="connsiteY4" fmla="*/ 5070928 h 5206429"/>
              <a:gd name="connsiteX5" fmla="*/ 4407337 w 9352433"/>
              <a:gd name="connsiteY5" fmla="*/ 5132052 h 5206429"/>
              <a:gd name="connsiteX6" fmla="*/ 476780 w 9352433"/>
              <a:gd name="connsiteY6" fmla="*/ 5010708 h 5206429"/>
              <a:gd name="connsiteX7" fmla="*/ 14930 w 9352433"/>
              <a:gd name="connsiteY7" fmla="*/ 2551676 h 5206429"/>
              <a:gd name="connsiteX8" fmla="*/ 429774 w 9352433"/>
              <a:gd name="connsiteY8" fmla="*/ 229170 h 5206429"/>
              <a:gd name="connsiteX0" fmla="*/ 387653 w 9364810"/>
              <a:gd name="connsiteY0" fmla="*/ 229170 h 5206429"/>
              <a:gd name="connsiteX1" fmla="*/ 4694881 w 9364810"/>
              <a:gd name="connsiteY1" fmla="*/ 62637 h 5206429"/>
              <a:gd name="connsiteX2" fmla="*/ 9014027 w 9364810"/>
              <a:gd name="connsiteY2" fmla="*/ 282801 h 5206429"/>
              <a:gd name="connsiteX3" fmla="*/ 9362128 w 9364810"/>
              <a:gd name="connsiteY3" fmla="*/ 2729634 h 5206429"/>
              <a:gd name="connsiteX4" fmla="*/ 8890053 w 9364810"/>
              <a:gd name="connsiteY4" fmla="*/ 5070928 h 5206429"/>
              <a:gd name="connsiteX5" fmla="*/ 4419714 w 9364810"/>
              <a:gd name="connsiteY5" fmla="*/ 5132052 h 5206429"/>
              <a:gd name="connsiteX6" fmla="*/ 489157 w 9364810"/>
              <a:gd name="connsiteY6" fmla="*/ 5010708 h 5206429"/>
              <a:gd name="connsiteX7" fmla="*/ 27307 w 9364810"/>
              <a:gd name="connsiteY7" fmla="*/ 2551676 h 5206429"/>
              <a:gd name="connsiteX8" fmla="*/ 387653 w 9364810"/>
              <a:gd name="connsiteY8" fmla="*/ 229170 h 5206429"/>
              <a:gd name="connsiteX0" fmla="*/ 505585 w 9482742"/>
              <a:gd name="connsiteY0" fmla="*/ 227194 h 5204453"/>
              <a:gd name="connsiteX1" fmla="*/ 4812813 w 9482742"/>
              <a:gd name="connsiteY1" fmla="*/ 60661 h 5204453"/>
              <a:gd name="connsiteX2" fmla="*/ 9131959 w 9482742"/>
              <a:gd name="connsiteY2" fmla="*/ 280825 h 5204453"/>
              <a:gd name="connsiteX3" fmla="*/ 9480060 w 9482742"/>
              <a:gd name="connsiteY3" fmla="*/ 2727658 h 5204453"/>
              <a:gd name="connsiteX4" fmla="*/ 9007985 w 9482742"/>
              <a:gd name="connsiteY4" fmla="*/ 5068952 h 5204453"/>
              <a:gd name="connsiteX5" fmla="*/ 4537646 w 9482742"/>
              <a:gd name="connsiteY5" fmla="*/ 5130076 h 5204453"/>
              <a:gd name="connsiteX6" fmla="*/ 607089 w 9482742"/>
              <a:gd name="connsiteY6" fmla="*/ 5008732 h 5204453"/>
              <a:gd name="connsiteX7" fmla="*/ 101641 w 9482742"/>
              <a:gd name="connsiteY7" fmla="*/ 2549700 h 5204453"/>
              <a:gd name="connsiteX8" fmla="*/ 505585 w 9482742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523611 w 9457169"/>
              <a:gd name="connsiteY0" fmla="*/ 222828 h 5211261"/>
              <a:gd name="connsiteX1" fmla="*/ 4787240 w 9457169"/>
              <a:gd name="connsiteY1" fmla="*/ 67469 h 5211261"/>
              <a:gd name="connsiteX2" fmla="*/ 9106386 w 9457169"/>
              <a:gd name="connsiteY2" fmla="*/ 287633 h 5211261"/>
              <a:gd name="connsiteX3" fmla="*/ 9454487 w 9457169"/>
              <a:gd name="connsiteY3" fmla="*/ 2734466 h 5211261"/>
              <a:gd name="connsiteX4" fmla="*/ 8982412 w 9457169"/>
              <a:gd name="connsiteY4" fmla="*/ 5075760 h 5211261"/>
              <a:gd name="connsiteX5" fmla="*/ 4512073 w 9457169"/>
              <a:gd name="connsiteY5" fmla="*/ 5136884 h 5211261"/>
              <a:gd name="connsiteX6" fmla="*/ 581516 w 9457169"/>
              <a:gd name="connsiteY6" fmla="*/ 5015540 h 5211261"/>
              <a:gd name="connsiteX7" fmla="*/ 76068 w 9457169"/>
              <a:gd name="connsiteY7" fmla="*/ 2556508 h 5211261"/>
              <a:gd name="connsiteX8" fmla="*/ 523611 w 9457169"/>
              <a:gd name="connsiteY8" fmla="*/ 222828 h 5211261"/>
              <a:gd name="connsiteX0" fmla="*/ 452880 w 9386438"/>
              <a:gd name="connsiteY0" fmla="*/ 252018 h 5240451"/>
              <a:gd name="connsiteX1" fmla="*/ 4716509 w 9386438"/>
              <a:gd name="connsiteY1" fmla="*/ 96659 h 5240451"/>
              <a:gd name="connsiteX2" fmla="*/ 9035655 w 9386438"/>
              <a:gd name="connsiteY2" fmla="*/ 316823 h 5240451"/>
              <a:gd name="connsiteX3" fmla="*/ 9383756 w 9386438"/>
              <a:gd name="connsiteY3" fmla="*/ 2763656 h 5240451"/>
              <a:gd name="connsiteX4" fmla="*/ 8911681 w 9386438"/>
              <a:gd name="connsiteY4" fmla="*/ 5104950 h 5240451"/>
              <a:gd name="connsiteX5" fmla="*/ 4441342 w 9386438"/>
              <a:gd name="connsiteY5" fmla="*/ 5166074 h 5240451"/>
              <a:gd name="connsiteX6" fmla="*/ 510785 w 9386438"/>
              <a:gd name="connsiteY6" fmla="*/ 5044730 h 5240451"/>
              <a:gd name="connsiteX7" fmla="*/ 5337 w 9386438"/>
              <a:gd name="connsiteY7" fmla="*/ 2585698 h 5240451"/>
              <a:gd name="connsiteX8" fmla="*/ 452880 w 9386438"/>
              <a:gd name="connsiteY8" fmla="*/ 252018 h 5240451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23442"/>
              <a:gd name="connsiteX1" fmla="*/ 4717922 w 9387851"/>
              <a:gd name="connsiteY1" fmla="*/ 96659 h 5323442"/>
              <a:gd name="connsiteX2" fmla="*/ 9037068 w 9387851"/>
              <a:gd name="connsiteY2" fmla="*/ 316823 h 5323442"/>
              <a:gd name="connsiteX3" fmla="*/ 9385169 w 9387851"/>
              <a:gd name="connsiteY3" fmla="*/ 2763656 h 5323442"/>
              <a:gd name="connsiteX4" fmla="*/ 8913094 w 9387851"/>
              <a:gd name="connsiteY4" fmla="*/ 5104950 h 5323442"/>
              <a:gd name="connsiteX5" fmla="*/ 4584450 w 9387851"/>
              <a:gd name="connsiteY5" fmla="*/ 5221942 h 5323442"/>
              <a:gd name="connsiteX6" fmla="*/ 533997 w 9387851"/>
              <a:gd name="connsiteY6" fmla="*/ 5145292 h 5323442"/>
              <a:gd name="connsiteX7" fmla="*/ 6750 w 9387851"/>
              <a:gd name="connsiteY7" fmla="*/ 2585698 h 5323442"/>
              <a:gd name="connsiteX8" fmla="*/ 454293 w 9387851"/>
              <a:gd name="connsiteY8" fmla="*/ 252018 h 5323442"/>
              <a:gd name="connsiteX0" fmla="*/ 464551 w 9398109"/>
              <a:gd name="connsiteY0" fmla="*/ 252018 h 5319616"/>
              <a:gd name="connsiteX1" fmla="*/ 4728180 w 9398109"/>
              <a:gd name="connsiteY1" fmla="*/ 96659 h 5319616"/>
              <a:gd name="connsiteX2" fmla="*/ 9047326 w 9398109"/>
              <a:gd name="connsiteY2" fmla="*/ 316823 h 5319616"/>
              <a:gd name="connsiteX3" fmla="*/ 9395427 w 9398109"/>
              <a:gd name="connsiteY3" fmla="*/ 2763656 h 5319616"/>
              <a:gd name="connsiteX4" fmla="*/ 8923352 w 9398109"/>
              <a:gd name="connsiteY4" fmla="*/ 5104950 h 5319616"/>
              <a:gd name="connsiteX5" fmla="*/ 4594708 w 9398109"/>
              <a:gd name="connsiteY5" fmla="*/ 5221942 h 5319616"/>
              <a:gd name="connsiteX6" fmla="*/ 457058 w 9398109"/>
              <a:gd name="connsiteY6" fmla="*/ 5145292 h 5319616"/>
              <a:gd name="connsiteX7" fmla="*/ 17008 w 9398109"/>
              <a:gd name="connsiteY7" fmla="*/ 2585698 h 5319616"/>
              <a:gd name="connsiteX8" fmla="*/ 464551 w 9398109"/>
              <a:gd name="connsiteY8" fmla="*/ 252018 h 5319616"/>
              <a:gd name="connsiteX0" fmla="*/ 398910 w 9397865"/>
              <a:gd name="connsiteY0" fmla="*/ 256107 h 5312532"/>
              <a:gd name="connsiteX1" fmla="*/ 4727936 w 9397865"/>
              <a:gd name="connsiteY1" fmla="*/ 89575 h 5312532"/>
              <a:gd name="connsiteX2" fmla="*/ 9047082 w 9397865"/>
              <a:gd name="connsiteY2" fmla="*/ 309739 h 5312532"/>
              <a:gd name="connsiteX3" fmla="*/ 9395183 w 9397865"/>
              <a:gd name="connsiteY3" fmla="*/ 2756572 h 5312532"/>
              <a:gd name="connsiteX4" fmla="*/ 8923108 w 9397865"/>
              <a:gd name="connsiteY4" fmla="*/ 5097866 h 5312532"/>
              <a:gd name="connsiteX5" fmla="*/ 4594464 w 9397865"/>
              <a:gd name="connsiteY5" fmla="*/ 5214858 h 5312532"/>
              <a:gd name="connsiteX6" fmla="*/ 456814 w 9397865"/>
              <a:gd name="connsiteY6" fmla="*/ 5138208 h 5312532"/>
              <a:gd name="connsiteX7" fmla="*/ 16764 w 9397865"/>
              <a:gd name="connsiteY7" fmla="*/ 2578614 h 5312532"/>
              <a:gd name="connsiteX8" fmla="*/ 398910 w 9397865"/>
              <a:gd name="connsiteY8" fmla="*/ 256107 h 5312532"/>
              <a:gd name="connsiteX0" fmla="*/ 398910 w 9397865"/>
              <a:gd name="connsiteY0" fmla="*/ 278794 h 5335219"/>
              <a:gd name="connsiteX1" fmla="*/ 4727936 w 9397865"/>
              <a:gd name="connsiteY1" fmla="*/ 112262 h 5335219"/>
              <a:gd name="connsiteX2" fmla="*/ 9047082 w 9397865"/>
              <a:gd name="connsiteY2" fmla="*/ 332426 h 5335219"/>
              <a:gd name="connsiteX3" fmla="*/ 9395183 w 9397865"/>
              <a:gd name="connsiteY3" fmla="*/ 2779259 h 5335219"/>
              <a:gd name="connsiteX4" fmla="*/ 8923108 w 9397865"/>
              <a:gd name="connsiteY4" fmla="*/ 5120553 h 5335219"/>
              <a:gd name="connsiteX5" fmla="*/ 4594464 w 9397865"/>
              <a:gd name="connsiteY5" fmla="*/ 5237545 h 5335219"/>
              <a:gd name="connsiteX6" fmla="*/ 456814 w 9397865"/>
              <a:gd name="connsiteY6" fmla="*/ 5160895 h 5335219"/>
              <a:gd name="connsiteX7" fmla="*/ 16764 w 9397865"/>
              <a:gd name="connsiteY7" fmla="*/ 2601301 h 5335219"/>
              <a:gd name="connsiteX8" fmla="*/ 398910 w 9397865"/>
              <a:gd name="connsiteY8" fmla="*/ 278794 h 5335219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602788"/>
              <a:gd name="connsiteY0" fmla="*/ 281260 h 5337685"/>
              <a:gd name="connsiteX1" fmla="*/ 4679210 w 9602788"/>
              <a:gd name="connsiteY1" fmla="*/ 58859 h 5337685"/>
              <a:gd name="connsiteX2" fmla="*/ 9096452 w 9602788"/>
              <a:gd name="connsiteY2" fmla="*/ 279023 h 5337685"/>
              <a:gd name="connsiteX3" fmla="*/ 9499051 w 9602788"/>
              <a:gd name="connsiteY3" fmla="*/ 2759378 h 5337685"/>
              <a:gd name="connsiteX4" fmla="*/ 9005177 w 9602788"/>
              <a:gd name="connsiteY4" fmla="*/ 5123019 h 5337685"/>
              <a:gd name="connsiteX5" fmla="*/ 4676533 w 9602788"/>
              <a:gd name="connsiteY5" fmla="*/ 5240011 h 5337685"/>
              <a:gd name="connsiteX6" fmla="*/ 538883 w 9602788"/>
              <a:gd name="connsiteY6" fmla="*/ 5163361 h 5337685"/>
              <a:gd name="connsiteX7" fmla="*/ 98833 w 9602788"/>
              <a:gd name="connsiteY7" fmla="*/ 2603767 h 5337685"/>
              <a:gd name="connsiteX8" fmla="*/ 480979 w 9602788"/>
              <a:gd name="connsiteY8" fmla="*/ 281260 h 5337685"/>
              <a:gd name="connsiteX0" fmla="*/ 480979 w 9500271"/>
              <a:gd name="connsiteY0" fmla="*/ 270210 h 5326635"/>
              <a:gd name="connsiteX1" fmla="*/ 4679210 w 9500271"/>
              <a:gd name="connsiteY1" fmla="*/ 47809 h 5326635"/>
              <a:gd name="connsiteX2" fmla="*/ 9096452 w 9500271"/>
              <a:gd name="connsiteY2" fmla="*/ 267973 h 5326635"/>
              <a:gd name="connsiteX3" fmla="*/ 9499051 w 9500271"/>
              <a:gd name="connsiteY3" fmla="*/ 2748328 h 5326635"/>
              <a:gd name="connsiteX4" fmla="*/ 9005177 w 9500271"/>
              <a:gd name="connsiteY4" fmla="*/ 5111969 h 5326635"/>
              <a:gd name="connsiteX5" fmla="*/ 4676533 w 9500271"/>
              <a:gd name="connsiteY5" fmla="*/ 5228961 h 5326635"/>
              <a:gd name="connsiteX6" fmla="*/ 538883 w 9500271"/>
              <a:gd name="connsiteY6" fmla="*/ 5152311 h 5326635"/>
              <a:gd name="connsiteX7" fmla="*/ 98833 w 9500271"/>
              <a:gd name="connsiteY7" fmla="*/ 2592717 h 5326635"/>
              <a:gd name="connsiteX8" fmla="*/ 480979 w 9500271"/>
              <a:gd name="connsiteY8" fmla="*/ 270210 h 5326635"/>
              <a:gd name="connsiteX0" fmla="*/ 480979 w 9500153"/>
              <a:gd name="connsiteY0" fmla="*/ 286772 h 5343197"/>
              <a:gd name="connsiteX1" fmla="*/ 4679210 w 9500153"/>
              <a:gd name="connsiteY1" fmla="*/ 64371 h 5343197"/>
              <a:gd name="connsiteX2" fmla="*/ 9096452 w 9500153"/>
              <a:gd name="connsiteY2" fmla="*/ 284535 h 5343197"/>
              <a:gd name="connsiteX3" fmla="*/ 9499051 w 9500153"/>
              <a:gd name="connsiteY3" fmla="*/ 2764890 h 5343197"/>
              <a:gd name="connsiteX4" fmla="*/ 9005177 w 9500153"/>
              <a:gd name="connsiteY4" fmla="*/ 5128531 h 5343197"/>
              <a:gd name="connsiteX5" fmla="*/ 4676533 w 9500153"/>
              <a:gd name="connsiteY5" fmla="*/ 5245523 h 5343197"/>
              <a:gd name="connsiteX6" fmla="*/ 538883 w 9500153"/>
              <a:gd name="connsiteY6" fmla="*/ 5168873 h 5343197"/>
              <a:gd name="connsiteX7" fmla="*/ 98833 w 9500153"/>
              <a:gd name="connsiteY7" fmla="*/ 2609279 h 5343197"/>
              <a:gd name="connsiteX8" fmla="*/ 480979 w 9500153"/>
              <a:gd name="connsiteY8" fmla="*/ 286772 h 5343197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16516"/>
              <a:gd name="connsiteY0" fmla="*/ 306881 h 5363306"/>
              <a:gd name="connsiteX1" fmla="*/ 4679210 w 9516516"/>
              <a:gd name="connsiteY1" fmla="*/ 84480 h 5363306"/>
              <a:gd name="connsiteX2" fmla="*/ 9085552 w 9516516"/>
              <a:gd name="connsiteY2" fmla="*/ 271124 h 5363306"/>
              <a:gd name="connsiteX3" fmla="*/ 9499051 w 9516516"/>
              <a:gd name="connsiteY3" fmla="*/ 2784999 h 5363306"/>
              <a:gd name="connsiteX4" fmla="*/ 9125074 w 9516516"/>
              <a:gd name="connsiteY4" fmla="*/ 5148641 h 5363306"/>
              <a:gd name="connsiteX5" fmla="*/ 4676533 w 9516516"/>
              <a:gd name="connsiteY5" fmla="*/ 5265632 h 5363306"/>
              <a:gd name="connsiteX6" fmla="*/ 538883 w 9516516"/>
              <a:gd name="connsiteY6" fmla="*/ 5188982 h 5363306"/>
              <a:gd name="connsiteX7" fmla="*/ 98833 w 9516516"/>
              <a:gd name="connsiteY7" fmla="*/ 2629388 h 5363306"/>
              <a:gd name="connsiteX8" fmla="*/ 480979 w 9516516"/>
              <a:gd name="connsiteY8" fmla="*/ 306881 h 5363306"/>
              <a:gd name="connsiteX0" fmla="*/ 480979 w 9500194"/>
              <a:gd name="connsiteY0" fmla="*/ 306881 h 5363306"/>
              <a:gd name="connsiteX1" fmla="*/ 4679210 w 9500194"/>
              <a:gd name="connsiteY1" fmla="*/ 84480 h 5363306"/>
              <a:gd name="connsiteX2" fmla="*/ 9085552 w 9500194"/>
              <a:gd name="connsiteY2" fmla="*/ 271124 h 5363306"/>
              <a:gd name="connsiteX3" fmla="*/ 9499051 w 9500194"/>
              <a:gd name="connsiteY3" fmla="*/ 2784999 h 5363306"/>
              <a:gd name="connsiteX4" fmla="*/ 9125074 w 9500194"/>
              <a:gd name="connsiteY4" fmla="*/ 5148641 h 5363306"/>
              <a:gd name="connsiteX5" fmla="*/ 4676533 w 9500194"/>
              <a:gd name="connsiteY5" fmla="*/ 5265632 h 5363306"/>
              <a:gd name="connsiteX6" fmla="*/ 538883 w 9500194"/>
              <a:gd name="connsiteY6" fmla="*/ 5188982 h 5363306"/>
              <a:gd name="connsiteX7" fmla="*/ 98833 w 9500194"/>
              <a:gd name="connsiteY7" fmla="*/ 2629388 h 5363306"/>
              <a:gd name="connsiteX8" fmla="*/ 480979 w 9500194"/>
              <a:gd name="connsiteY8" fmla="*/ 306881 h 5363306"/>
              <a:gd name="connsiteX0" fmla="*/ 480979 w 9505686"/>
              <a:gd name="connsiteY0" fmla="*/ 306881 h 5364909"/>
              <a:gd name="connsiteX1" fmla="*/ 4679210 w 9505686"/>
              <a:gd name="connsiteY1" fmla="*/ 84480 h 5364909"/>
              <a:gd name="connsiteX2" fmla="*/ 9085552 w 9505686"/>
              <a:gd name="connsiteY2" fmla="*/ 271124 h 5364909"/>
              <a:gd name="connsiteX3" fmla="*/ 9499051 w 9505686"/>
              <a:gd name="connsiteY3" fmla="*/ 2784999 h 5364909"/>
              <a:gd name="connsiteX4" fmla="*/ 9168672 w 9505686"/>
              <a:gd name="connsiteY4" fmla="*/ 5115120 h 5364909"/>
              <a:gd name="connsiteX5" fmla="*/ 4676533 w 9505686"/>
              <a:gd name="connsiteY5" fmla="*/ 5265632 h 5364909"/>
              <a:gd name="connsiteX6" fmla="*/ 538883 w 9505686"/>
              <a:gd name="connsiteY6" fmla="*/ 5188982 h 5364909"/>
              <a:gd name="connsiteX7" fmla="*/ 98833 w 9505686"/>
              <a:gd name="connsiteY7" fmla="*/ 2629388 h 5364909"/>
              <a:gd name="connsiteX8" fmla="*/ 480979 w 9505686"/>
              <a:gd name="connsiteY8" fmla="*/ 306881 h 5364909"/>
              <a:gd name="connsiteX0" fmla="*/ 480979 w 9504848"/>
              <a:gd name="connsiteY0" fmla="*/ 306881 h 5364909"/>
              <a:gd name="connsiteX1" fmla="*/ 4679210 w 9504848"/>
              <a:gd name="connsiteY1" fmla="*/ 84480 h 5364909"/>
              <a:gd name="connsiteX2" fmla="*/ 9085552 w 9504848"/>
              <a:gd name="connsiteY2" fmla="*/ 271124 h 5364909"/>
              <a:gd name="connsiteX3" fmla="*/ 9499051 w 9504848"/>
              <a:gd name="connsiteY3" fmla="*/ 2784999 h 5364909"/>
              <a:gd name="connsiteX4" fmla="*/ 9168672 w 9504848"/>
              <a:gd name="connsiteY4" fmla="*/ 5115120 h 5364909"/>
              <a:gd name="connsiteX5" fmla="*/ 4676533 w 9504848"/>
              <a:gd name="connsiteY5" fmla="*/ 5265632 h 5364909"/>
              <a:gd name="connsiteX6" fmla="*/ 538883 w 9504848"/>
              <a:gd name="connsiteY6" fmla="*/ 5188982 h 5364909"/>
              <a:gd name="connsiteX7" fmla="*/ 98833 w 9504848"/>
              <a:gd name="connsiteY7" fmla="*/ 2629388 h 5364909"/>
              <a:gd name="connsiteX8" fmla="*/ 480979 w 9504848"/>
              <a:gd name="connsiteY8" fmla="*/ 306881 h 5364909"/>
              <a:gd name="connsiteX0" fmla="*/ 480979 w 9503160"/>
              <a:gd name="connsiteY0" fmla="*/ 306881 h 5363838"/>
              <a:gd name="connsiteX1" fmla="*/ 4679210 w 9503160"/>
              <a:gd name="connsiteY1" fmla="*/ 84480 h 5363838"/>
              <a:gd name="connsiteX2" fmla="*/ 9085552 w 9503160"/>
              <a:gd name="connsiteY2" fmla="*/ 271124 h 5363838"/>
              <a:gd name="connsiteX3" fmla="*/ 9499051 w 9503160"/>
              <a:gd name="connsiteY3" fmla="*/ 2784999 h 5363838"/>
              <a:gd name="connsiteX4" fmla="*/ 9157773 w 9503160"/>
              <a:gd name="connsiteY4" fmla="*/ 5137468 h 5363838"/>
              <a:gd name="connsiteX5" fmla="*/ 4676533 w 9503160"/>
              <a:gd name="connsiteY5" fmla="*/ 5265632 h 5363838"/>
              <a:gd name="connsiteX6" fmla="*/ 538883 w 9503160"/>
              <a:gd name="connsiteY6" fmla="*/ 5188982 h 5363838"/>
              <a:gd name="connsiteX7" fmla="*/ 98833 w 9503160"/>
              <a:gd name="connsiteY7" fmla="*/ 2629388 h 5363838"/>
              <a:gd name="connsiteX8" fmla="*/ 480979 w 9503160"/>
              <a:gd name="connsiteY8" fmla="*/ 306881 h 5363838"/>
              <a:gd name="connsiteX0" fmla="*/ 480979 w 9503813"/>
              <a:gd name="connsiteY0" fmla="*/ 293327 h 5350284"/>
              <a:gd name="connsiteX1" fmla="*/ 4679210 w 9503813"/>
              <a:gd name="connsiteY1" fmla="*/ 70926 h 5350284"/>
              <a:gd name="connsiteX2" fmla="*/ 9074654 w 9503813"/>
              <a:gd name="connsiteY2" fmla="*/ 279917 h 5350284"/>
              <a:gd name="connsiteX3" fmla="*/ 9499051 w 9503813"/>
              <a:gd name="connsiteY3" fmla="*/ 2771445 h 5350284"/>
              <a:gd name="connsiteX4" fmla="*/ 9157773 w 9503813"/>
              <a:gd name="connsiteY4" fmla="*/ 5123914 h 5350284"/>
              <a:gd name="connsiteX5" fmla="*/ 4676533 w 9503813"/>
              <a:gd name="connsiteY5" fmla="*/ 5252078 h 5350284"/>
              <a:gd name="connsiteX6" fmla="*/ 538883 w 9503813"/>
              <a:gd name="connsiteY6" fmla="*/ 5175428 h 5350284"/>
              <a:gd name="connsiteX7" fmla="*/ 98833 w 9503813"/>
              <a:gd name="connsiteY7" fmla="*/ 2615834 h 5350284"/>
              <a:gd name="connsiteX8" fmla="*/ 480979 w 9503813"/>
              <a:gd name="connsiteY8" fmla="*/ 293327 h 5350284"/>
              <a:gd name="connsiteX0" fmla="*/ 522992 w 9458628"/>
              <a:gd name="connsiteY0" fmla="*/ 293327 h 5350284"/>
              <a:gd name="connsiteX1" fmla="*/ 4634026 w 9458628"/>
              <a:gd name="connsiteY1" fmla="*/ 70926 h 5350284"/>
              <a:gd name="connsiteX2" fmla="*/ 9029470 w 9458628"/>
              <a:gd name="connsiteY2" fmla="*/ 279917 h 5350284"/>
              <a:gd name="connsiteX3" fmla="*/ 9453867 w 9458628"/>
              <a:gd name="connsiteY3" fmla="*/ 2771445 h 5350284"/>
              <a:gd name="connsiteX4" fmla="*/ 9112589 w 9458628"/>
              <a:gd name="connsiteY4" fmla="*/ 5123914 h 5350284"/>
              <a:gd name="connsiteX5" fmla="*/ 4631349 w 9458628"/>
              <a:gd name="connsiteY5" fmla="*/ 5252078 h 5350284"/>
              <a:gd name="connsiteX6" fmla="*/ 493699 w 9458628"/>
              <a:gd name="connsiteY6" fmla="*/ 5175428 h 5350284"/>
              <a:gd name="connsiteX7" fmla="*/ 53649 w 9458628"/>
              <a:gd name="connsiteY7" fmla="*/ 2615834 h 5350284"/>
              <a:gd name="connsiteX8" fmla="*/ 522992 w 9458628"/>
              <a:gd name="connsiteY8" fmla="*/ 293327 h 5350284"/>
              <a:gd name="connsiteX0" fmla="*/ 487966 w 9423602"/>
              <a:gd name="connsiteY0" fmla="*/ 293327 h 5350284"/>
              <a:gd name="connsiteX1" fmla="*/ 4599000 w 9423602"/>
              <a:gd name="connsiteY1" fmla="*/ 70926 h 5350284"/>
              <a:gd name="connsiteX2" fmla="*/ 8994444 w 9423602"/>
              <a:gd name="connsiteY2" fmla="*/ 279917 h 5350284"/>
              <a:gd name="connsiteX3" fmla="*/ 9418841 w 9423602"/>
              <a:gd name="connsiteY3" fmla="*/ 2771445 h 5350284"/>
              <a:gd name="connsiteX4" fmla="*/ 9077563 w 9423602"/>
              <a:gd name="connsiteY4" fmla="*/ 5123914 h 5350284"/>
              <a:gd name="connsiteX5" fmla="*/ 4596323 w 9423602"/>
              <a:gd name="connsiteY5" fmla="*/ 5252078 h 5350284"/>
              <a:gd name="connsiteX6" fmla="*/ 458673 w 9423602"/>
              <a:gd name="connsiteY6" fmla="*/ 5175428 h 5350284"/>
              <a:gd name="connsiteX7" fmla="*/ 18623 w 9423602"/>
              <a:gd name="connsiteY7" fmla="*/ 2615834 h 5350284"/>
              <a:gd name="connsiteX8" fmla="*/ 487966 w 9423602"/>
              <a:gd name="connsiteY8" fmla="*/ 293327 h 5350284"/>
              <a:gd name="connsiteX0" fmla="*/ 476259 w 9422795"/>
              <a:gd name="connsiteY0" fmla="*/ 250451 h 5363276"/>
              <a:gd name="connsiteX1" fmla="*/ 4598193 w 9422795"/>
              <a:gd name="connsiteY1" fmla="*/ 83918 h 5363276"/>
              <a:gd name="connsiteX2" fmla="*/ 8993637 w 9422795"/>
              <a:gd name="connsiteY2" fmla="*/ 292909 h 5363276"/>
              <a:gd name="connsiteX3" fmla="*/ 9418034 w 9422795"/>
              <a:gd name="connsiteY3" fmla="*/ 2784437 h 5363276"/>
              <a:gd name="connsiteX4" fmla="*/ 9076756 w 9422795"/>
              <a:gd name="connsiteY4" fmla="*/ 5136906 h 5363276"/>
              <a:gd name="connsiteX5" fmla="*/ 4595516 w 9422795"/>
              <a:gd name="connsiteY5" fmla="*/ 5265070 h 5363276"/>
              <a:gd name="connsiteX6" fmla="*/ 457866 w 9422795"/>
              <a:gd name="connsiteY6" fmla="*/ 5188420 h 5363276"/>
              <a:gd name="connsiteX7" fmla="*/ 17816 w 9422795"/>
              <a:gd name="connsiteY7" fmla="*/ 2628826 h 5363276"/>
              <a:gd name="connsiteX8" fmla="*/ 476259 w 9422795"/>
              <a:gd name="connsiteY8" fmla="*/ 250451 h 5363276"/>
              <a:gd name="connsiteX0" fmla="*/ 476259 w 9422795"/>
              <a:gd name="connsiteY0" fmla="*/ 234152 h 5346977"/>
              <a:gd name="connsiteX1" fmla="*/ 4598193 w 9422795"/>
              <a:gd name="connsiteY1" fmla="*/ 67619 h 5346977"/>
              <a:gd name="connsiteX2" fmla="*/ 8993637 w 9422795"/>
              <a:gd name="connsiteY2" fmla="*/ 276610 h 5346977"/>
              <a:gd name="connsiteX3" fmla="*/ 9418034 w 9422795"/>
              <a:gd name="connsiteY3" fmla="*/ 2768138 h 5346977"/>
              <a:gd name="connsiteX4" fmla="*/ 9076756 w 9422795"/>
              <a:gd name="connsiteY4" fmla="*/ 5120607 h 5346977"/>
              <a:gd name="connsiteX5" fmla="*/ 4595516 w 9422795"/>
              <a:gd name="connsiteY5" fmla="*/ 5248771 h 5346977"/>
              <a:gd name="connsiteX6" fmla="*/ 457866 w 9422795"/>
              <a:gd name="connsiteY6" fmla="*/ 5172121 h 5346977"/>
              <a:gd name="connsiteX7" fmla="*/ 17816 w 9422795"/>
              <a:gd name="connsiteY7" fmla="*/ 2612527 h 5346977"/>
              <a:gd name="connsiteX8" fmla="*/ 476259 w 9422795"/>
              <a:gd name="connsiteY8" fmla="*/ 234152 h 5346977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5509 w 9412045"/>
              <a:gd name="connsiteY0" fmla="*/ 234152 h 5379158"/>
              <a:gd name="connsiteX1" fmla="*/ 4587443 w 9412045"/>
              <a:gd name="connsiteY1" fmla="*/ 67619 h 5379158"/>
              <a:gd name="connsiteX2" fmla="*/ 8982887 w 9412045"/>
              <a:gd name="connsiteY2" fmla="*/ 276610 h 5379158"/>
              <a:gd name="connsiteX3" fmla="*/ 9407284 w 9412045"/>
              <a:gd name="connsiteY3" fmla="*/ 2768138 h 5379158"/>
              <a:gd name="connsiteX4" fmla="*/ 9066006 w 9412045"/>
              <a:gd name="connsiteY4" fmla="*/ 5120607 h 5379158"/>
              <a:gd name="connsiteX5" fmla="*/ 4584766 w 9412045"/>
              <a:gd name="connsiteY5" fmla="*/ 5248771 h 5379158"/>
              <a:gd name="connsiteX6" fmla="*/ 534312 w 9412045"/>
              <a:gd name="connsiteY6" fmla="*/ 5216815 h 5379158"/>
              <a:gd name="connsiteX7" fmla="*/ 7066 w 9412045"/>
              <a:gd name="connsiteY7" fmla="*/ 2612527 h 5379158"/>
              <a:gd name="connsiteX8" fmla="*/ 465509 w 9412045"/>
              <a:gd name="connsiteY8" fmla="*/ 234152 h 5379158"/>
              <a:gd name="connsiteX0" fmla="*/ 460172 w 9406708"/>
              <a:gd name="connsiteY0" fmla="*/ 234152 h 5346977"/>
              <a:gd name="connsiteX1" fmla="*/ 4582106 w 9406708"/>
              <a:gd name="connsiteY1" fmla="*/ 67619 h 5346977"/>
              <a:gd name="connsiteX2" fmla="*/ 8977550 w 9406708"/>
              <a:gd name="connsiteY2" fmla="*/ 276610 h 5346977"/>
              <a:gd name="connsiteX3" fmla="*/ 9401947 w 9406708"/>
              <a:gd name="connsiteY3" fmla="*/ 2768138 h 5346977"/>
              <a:gd name="connsiteX4" fmla="*/ 9060669 w 9406708"/>
              <a:gd name="connsiteY4" fmla="*/ 5120607 h 5346977"/>
              <a:gd name="connsiteX5" fmla="*/ 4579429 w 9406708"/>
              <a:gd name="connsiteY5" fmla="*/ 5248771 h 5346977"/>
              <a:gd name="connsiteX6" fmla="*/ 430879 w 9406708"/>
              <a:gd name="connsiteY6" fmla="*/ 5172120 h 5346977"/>
              <a:gd name="connsiteX7" fmla="*/ 1729 w 9406708"/>
              <a:gd name="connsiteY7" fmla="*/ 2612527 h 5346977"/>
              <a:gd name="connsiteX8" fmla="*/ 460172 w 9406708"/>
              <a:gd name="connsiteY8" fmla="*/ 234152 h 534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090E4BA-49C3-4B1E-84E9-B06EE1E9AAE5}" type="datetime1">
              <a:rPr lang="zh-TW" altLang="en-US" smtClean="0"/>
              <a:t>2026/6/23 Tue</a:t>
            </a:fld>
            <a:endParaRPr lang="en-US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1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張圖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9050214" y="456330"/>
            <a:ext cx="2728043" cy="1888285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17" name="手繪多邊形 16"/>
          <p:cNvSpPr>
            <a:spLocks/>
          </p:cNvSpPr>
          <p:nvPr userDrawn="1"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8" name="手繪多邊形 17"/>
          <p:cNvSpPr>
            <a:spLocks/>
          </p:cNvSpPr>
          <p:nvPr userDrawn="1"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手繪多邊形 18"/>
          <p:cNvSpPr>
            <a:spLocks/>
          </p:cNvSpPr>
          <p:nvPr userDrawn="1"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0" name="圖片版面配置區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21" name="手繪多邊形 5"/>
          <p:cNvSpPr>
            <a:spLocks/>
          </p:cNvSpPr>
          <p:nvPr userDrawn="1"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2" name="手繪多邊形 5"/>
          <p:cNvSpPr>
            <a:spLocks/>
          </p:cNvSpPr>
          <p:nvPr userDrawn="1"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3" name="手繪多邊形 5"/>
          <p:cNvSpPr>
            <a:spLocks/>
          </p:cNvSpPr>
          <p:nvPr userDrawn="1"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圖片版面配置區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BEB395E-D3A2-4311-91B3-FFFD38084E6E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61044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張圖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 userDrawn="1">
            <p:ph type="title"/>
          </p:nvPr>
        </p:nvSpPr>
        <p:spPr/>
        <p:txBody>
          <a:bodyPr rtlCol="0"/>
          <a:lstStyle>
            <a:lvl1pPr>
              <a:defRPr lang="zh-TW" baseline="0">
                <a:solidFill>
                  <a:schemeClr val="tx1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17" name="手繪多邊形 5"/>
          <p:cNvSpPr>
            <a:spLocks/>
          </p:cNvSpPr>
          <p:nvPr/>
        </p:nvSpPr>
        <p:spPr bwMode="auto">
          <a:xfrm rot="5142891" flipH="1" flipV="1">
            <a:off x="517358" y="2532974"/>
            <a:ext cx="4390545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8" name="手繪多邊形 5"/>
          <p:cNvSpPr>
            <a:spLocks/>
          </p:cNvSpPr>
          <p:nvPr/>
        </p:nvSpPr>
        <p:spPr bwMode="auto">
          <a:xfrm rot="5239426" flipH="1" flipV="1">
            <a:off x="615796" y="2608679"/>
            <a:ext cx="421101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手繪多邊形 5"/>
          <p:cNvSpPr>
            <a:spLocks/>
          </p:cNvSpPr>
          <p:nvPr/>
        </p:nvSpPr>
        <p:spPr bwMode="auto">
          <a:xfrm rot="16039426" flipV="1">
            <a:off x="726879" y="2692541"/>
            <a:ext cx="4019222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0" name="手繪多邊形 5"/>
          <p:cNvSpPr>
            <a:spLocks/>
          </p:cNvSpPr>
          <p:nvPr/>
        </p:nvSpPr>
        <p:spPr bwMode="auto">
          <a:xfrm rot="5245851" flipH="1">
            <a:off x="7254915" y="2478329"/>
            <a:ext cx="4343190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1" name="手繪多邊形 5"/>
          <p:cNvSpPr>
            <a:spLocks/>
          </p:cNvSpPr>
          <p:nvPr/>
        </p:nvSpPr>
        <p:spPr bwMode="auto">
          <a:xfrm rot="5400000" flipH="1">
            <a:off x="7339827" y="2546007"/>
            <a:ext cx="4208616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2" name="手繪多邊形 5"/>
          <p:cNvSpPr>
            <a:spLocks/>
          </p:cNvSpPr>
          <p:nvPr/>
        </p:nvSpPr>
        <p:spPr bwMode="auto">
          <a:xfrm rot="16200000">
            <a:off x="7425653" y="2636051"/>
            <a:ext cx="3988643" cy="307240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3" name="手繪多邊形 5"/>
          <p:cNvSpPr>
            <a:spLocks/>
          </p:cNvSpPr>
          <p:nvPr/>
        </p:nvSpPr>
        <p:spPr bwMode="auto">
          <a:xfrm rot="5400000" flipH="1" flipV="1">
            <a:off x="3704924" y="2231670"/>
            <a:ext cx="4778979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手繪多邊形 5"/>
          <p:cNvSpPr>
            <a:spLocks/>
          </p:cNvSpPr>
          <p:nvPr/>
        </p:nvSpPr>
        <p:spPr bwMode="auto">
          <a:xfrm rot="5400000" flipH="1" flipV="1">
            <a:off x="3782864" y="2291594"/>
            <a:ext cx="4623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5" name="手繪多邊形 5"/>
          <p:cNvSpPr>
            <a:spLocks/>
          </p:cNvSpPr>
          <p:nvPr/>
        </p:nvSpPr>
        <p:spPr bwMode="auto">
          <a:xfrm rot="5400000" flipH="1" flipV="1">
            <a:off x="3870296" y="2378705"/>
            <a:ext cx="4408164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6" name="圖片版面配置區 23" descr="要新增影像的空白預留位置。按一下預留位置，然後選取您想要新增的影像。"/>
          <p:cNvSpPr>
            <a:spLocks noGrp="1"/>
          </p:cNvSpPr>
          <p:nvPr userDrawn="1">
            <p:ph type="pic" sz="quarter" idx="13"/>
          </p:nvPr>
        </p:nvSpPr>
        <p:spPr>
          <a:xfrm>
            <a:off x="1295401" y="2360815"/>
            <a:ext cx="2860963" cy="3763156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zh-TW" sz="18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27" name="圖片版面配置區 23" descr="要新增影像的空白預留位置。按一下預留位置，然後選取您想要新增的影像。"/>
          <p:cNvSpPr>
            <a:spLocks noGrp="1"/>
          </p:cNvSpPr>
          <p:nvPr userDrawn="1">
            <p:ph type="pic" sz="quarter" idx="14"/>
          </p:nvPr>
        </p:nvSpPr>
        <p:spPr>
          <a:xfrm>
            <a:off x="4512088" y="2011680"/>
            <a:ext cx="3147670" cy="408737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zh-TW" sz="18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28" name="圖片版面配置區 23" descr="要新增影像的空白預留位置。按一下預留位置，然後選取您想要新增的影像。"/>
          <p:cNvSpPr>
            <a:spLocks noGrp="1"/>
          </p:cNvSpPr>
          <p:nvPr userDrawn="1">
            <p:ph type="pic" sz="quarter" idx="15"/>
          </p:nvPr>
        </p:nvSpPr>
        <p:spPr>
          <a:xfrm>
            <a:off x="7989807" y="2327564"/>
            <a:ext cx="2849989" cy="3706296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 rtlCol="0">
            <a:normAutofit/>
          </a:bodyPr>
          <a:lstStyle>
            <a:lvl1pPr marL="0" indent="0" algn="ctr">
              <a:buNone/>
              <a:defRPr lang="zh-TW" sz="1800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1B48E482-DD5F-43EB-8840-2FBABFB15C7A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351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圖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790" y="615354"/>
            <a:ext cx="4757854" cy="1067669"/>
          </a:xfrm>
        </p:spPr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22" name="手繪多邊形 21"/>
          <p:cNvSpPr>
            <a:spLocks/>
          </p:cNvSpPr>
          <p:nvPr userDrawn="1"/>
        </p:nvSpPr>
        <p:spPr bwMode="auto">
          <a:xfrm rot="10800000">
            <a:off x="822959" y="1813552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3" name="手繪多邊形​​(F) 9"/>
          <p:cNvSpPr>
            <a:spLocks/>
          </p:cNvSpPr>
          <p:nvPr userDrawn="1"/>
        </p:nvSpPr>
        <p:spPr bwMode="auto">
          <a:xfrm rot="10800000">
            <a:off x="970662" y="1921940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9" name="手繪多邊形​​(F) 9"/>
          <p:cNvSpPr>
            <a:spLocks/>
          </p:cNvSpPr>
          <p:nvPr userDrawn="1"/>
        </p:nvSpPr>
        <p:spPr bwMode="auto">
          <a:xfrm rot="10800000">
            <a:off x="1022003" y="1983682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0" name="手繪多邊形​​(F) 39"/>
          <p:cNvSpPr>
            <a:spLocks/>
          </p:cNvSpPr>
          <p:nvPr userDrawn="1"/>
        </p:nvSpPr>
        <p:spPr bwMode="auto">
          <a:xfrm rot="5106336">
            <a:off x="4893039" y="1195203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1" name="手繪多邊形​​(F) 9"/>
          <p:cNvSpPr>
            <a:spLocks/>
          </p:cNvSpPr>
          <p:nvPr userDrawn="1"/>
        </p:nvSpPr>
        <p:spPr bwMode="auto">
          <a:xfrm rot="5106336">
            <a:off x="5015934" y="1279035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2" name="手繪多邊形​​(F) 9"/>
          <p:cNvSpPr>
            <a:spLocks/>
          </p:cNvSpPr>
          <p:nvPr userDrawn="1"/>
        </p:nvSpPr>
        <p:spPr bwMode="auto">
          <a:xfrm rot="5106336">
            <a:off x="5073495" y="1346587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3" name="手繪多邊形​​(F) 42"/>
          <p:cNvSpPr>
            <a:spLocks/>
          </p:cNvSpPr>
          <p:nvPr userDrawn="1"/>
        </p:nvSpPr>
        <p:spPr bwMode="auto">
          <a:xfrm rot="5837788">
            <a:off x="7669629" y="2242747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4" name="手繪多邊形​​(F) 9"/>
          <p:cNvSpPr>
            <a:spLocks/>
          </p:cNvSpPr>
          <p:nvPr userDrawn="1"/>
        </p:nvSpPr>
        <p:spPr bwMode="auto">
          <a:xfrm rot="5837788">
            <a:off x="7774010" y="2350571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5" name="手繪多邊形​​(F) 9"/>
          <p:cNvSpPr>
            <a:spLocks/>
          </p:cNvSpPr>
          <p:nvPr userDrawn="1"/>
        </p:nvSpPr>
        <p:spPr bwMode="auto">
          <a:xfrm rot="5837788">
            <a:off x="7816672" y="2401162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6" name="手繪多邊形​​(F) 45"/>
          <p:cNvSpPr>
            <a:spLocks/>
          </p:cNvSpPr>
          <p:nvPr userDrawn="1"/>
        </p:nvSpPr>
        <p:spPr bwMode="auto">
          <a:xfrm flipH="1">
            <a:off x="6019800" y="4142524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7" name="手繪多邊形​​(F) 46"/>
          <p:cNvSpPr>
            <a:spLocks/>
          </p:cNvSpPr>
          <p:nvPr userDrawn="1"/>
        </p:nvSpPr>
        <p:spPr bwMode="auto">
          <a:xfrm flipH="1">
            <a:off x="6071617" y="4192661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8" name="手繪多邊形​​(F) 47"/>
          <p:cNvSpPr>
            <a:spLocks/>
          </p:cNvSpPr>
          <p:nvPr userDrawn="1"/>
        </p:nvSpPr>
        <p:spPr bwMode="auto">
          <a:xfrm flipH="1">
            <a:off x="6118185" y="4242864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9" name="圖片版面配置區 37"/>
          <p:cNvSpPr>
            <a:spLocks noGrp="1"/>
          </p:cNvSpPr>
          <p:nvPr>
            <p:ph type="pic" sz="quarter" idx="13"/>
          </p:nvPr>
        </p:nvSpPr>
        <p:spPr>
          <a:xfrm>
            <a:off x="1103403" y="2058061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50" name="圖片版面配置區 37"/>
          <p:cNvSpPr>
            <a:spLocks noGrp="1"/>
          </p:cNvSpPr>
          <p:nvPr>
            <p:ph type="pic" sz="quarter" idx="14"/>
          </p:nvPr>
        </p:nvSpPr>
        <p:spPr>
          <a:xfrm>
            <a:off x="5613953" y="775341"/>
            <a:ext cx="2987150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51" name="圖片版面配置區 37"/>
          <p:cNvSpPr>
            <a:spLocks noGrp="1"/>
          </p:cNvSpPr>
          <p:nvPr>
            <p:ph type="pic" sz="quarter" idx="15"/>
          </p:nvPr>
        </p:nvSpPr>
        <p:spPr>
          <a:xfrm>
            <a:off x="8444150" y="1805218"/>
            <a:ext cx="2647566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52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282794" y="4409643"/>
            <a:ext cx="2590801" cy="1793032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zh-TW" sz="1600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1400"/>
            </a:lvl2pPr>
            <a:lvl3pPr marL="914400" indent="0">
              <a:buNone/>
              <a:defRPr lang="zh-TW" sz="1200"/>
            </a:lvl3pPr>
            <a:lvl4pPr marL="1371600" indent="0">
              <a:buNone/>
              <a:defRPr lang="zh-TW" sz="1000"/>
            </a:lvl4pPr>
            <a:lvl5pPr marL="1828800" indent="0">
              <a:buNone/>
              <a:defRPr lang="zh-TW" sz="1000"/>
            </a:lvl5pPr>
            <a:lvl6pPr marL="2286000" indent="0">
              <a:buNone/>
              <a:defRPr lang="zh-TW" sz="1000"/>
            </a:lvl6pPr>
            <a:lvl7pPr marL="2743200" indent="0">
              <a:buNone/>
              <a:defRPr lang="zh-TW" sz="1000"/>
            </a:lvl7pPr>
            <a:lvl8pPr marL="3200400" indent="0">
              <a:buNone/>
              <a:defRPr lang="zh-TW" sz="1000"/>
            </a:lvl8pPr>
            <a:lvl9pPr marL="3657600" indent="0">
              <a:buNone/>
              <a:defRPr lang="zh-TW" sz="1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96C795C5-DA4B-4683-910D-18E1DD79C4C1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53903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張圖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 userDrawn="1"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29" name="手繪多邊形 5"/>
          <p:cNvSpPr>
            <a:spLocks/>
          </p:cNvSpPr>
          <p:nvPr/>
        </p:nvSpPr>
        <p:spPr bwMode="auto">
          <a:xfrm flipV="1">
            <a:off x="6286682" y="1538061"/>
            <a:ext cx="4298501" cy="241053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  <a:gd name="connsiteX0" fmla="*/ 788 w 9999"/>
              <a:gd name="connsiteY0" fmla="*/ 2036 h 9942"/>
              <a:gd name="connsiteX1" fmla="*/ 4889 w 9999"/>
              <a:gd name="connsiteY1" fmla="*/ 9940 h 9942"/>
              <a:gd name="connsiteX2" fmla="*/ 8120 w 9999"/>
              <a:gd name="connsiteY2" fmla="*/ 1112 h 9942"/>
              <a:gd name="connsiteX3" fmla="*/ 788 w 9999"/>
              <a:gd name="connsiteY3" fmla="*/ 2036 h 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9" h="9942">
                <a:moveTo>
                  <a:pt x="788" y="2036"/>
                </a:moveTo>
                <a:cubicBezTo>
                  <a:pt x="-294" y="4004"/>
                  <a:pt x="-1221" y="9772"/>
                  <a:pt x="4889" y="9940"/>
                </a:cubicBezTo>
                <a:cubicBezTo>
                  <a:pt x="9617" y="10070"/>
                  <a:pt x="11863" y="3831"/>
                  <a:pt x="8120" y="1112"/>
                </a:cubicBezTo>
                <a:cubicBezTo>
                  <a:pt x="5601" y="-727"/>
                  <a:pt x="2021" y="-191"/>
                  <a:pt x="788" y="20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0" name="手繪多邊形 5"/>
          <p:cNvSpPr>
            <a:spLocks/>
          </p:cNvSpPr>
          <p:nvPr/>
        </p:nvSpPr>
        <p:spPr bwMode="auto">
          <a:xfrm rot="160574" flipV="1">
            <a:off x="6365157" y="1592029"/>
            <a:ext cx="4171294" cy="230857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  <a:gd name="connsiteX0" fmla="*/ 809 w 9944"/>
              <a:gd name="connsiteY0" fmla="*/ 1987 h 10027"/>
              <a:gd name="connsiteX1" fmla="*/ 4850 w 9944"/>
              <a:gd name="connsiteY1" fmla="*/ 10026 h 10027"/>
              <a:gd name="connsiteX2" fmla="*/ 8059 w 9944"/>
              <a:gd name="connsiteY2" fmla="*/ 1139 h 10027"/>
              <a:gd name="connsiteX3" fmla="*/ 809 w 9944"/>
              <a:gd name="connsiteY3" fmla="*/ 1987 h 10027"/>
              <a:gd name="connsiteX0" fmla="*/ 799 w 10028"/>
              <a:gd name="connsiteY0" fmla="*/ 1918 h 10042"/>
              <a:gd name="connsiteX1" fmla="*/ 4905 w 10028"/>
              <a:gd name="connsiteY1" fmla="*/ 10041 h 10042"/>
              <a:gd name="connsiteX2" fmla="*/ 8132 w 10028"/>
              <a:gd name="connsiteY2" fmla="*/ 1178 h 10042"/>
              <a:gd name="connsiteX3" fmla="*/ 799 w 10028"/>
              <a:gd name="connsiteY3" fmla="*/ 1918 h 10042"/>
              <a:gd name="connsiteX0" fmla="*/ 799 w 10017"/>
              <a:gd name="connsiteY0" fmla="*/ 1847 h 9972"/>
              <a:gd name="connsiteX1" fmla="*/ 4905 w 10017"/>
              <a:gd name="connsiteY1" fmla="*/ 9970 h 9972"/>
              <a:gd name="connsiteX2" fmla="*/ 8117 w 10017"/>
              <a:gd name="connsiteY2" fmla="*/ 1229 h 9972"/>
              <a:gd name="connsiteX3" fmla="*/ 799 w 10017"/>
              <a:gd name="connsiteY3" fmla="*/ 1847 h 9972"/>
              <a:gd name="connsiteX0" fmla="*/ 753 w 9998"/>
              <a:gd name="connsiteY0" fmla="*/ 1852 h 10013"/>
              <a:gd name="connsiteX1" fmla="*/ 5000 w 9998"/>
              <a:gd name="connsiteY1" fmla="*/ 10011 h 10013"/>
              <a:gd name="connsiteX2" fmla="*/ 8058 w 9998"/>
              <a:gd name="connsiteY2" fmla="*/ 1232 h 10013"/>
              <a:gd name="connsiteX3" fmla="*/ 753 w 9998"/>
              <a:gd name="connsiteY3" fmla="*/ 1852 h 10013"/>
              <a:gd name="connsiteX0" fmla="*/ 769 w 9999"/>
              <a:gd name="connsiteY0" fmla="*/ 1850 h 9975"/>
              <a:gd name="connsiteX1" fmla="*/ 4961 w 9999"/>
              <a:gd name="connsiteY1" fmla="*/ 9973 h 9975"/>
              <a:gd name="connsiteX2" fmla="*/ 8076 w 9999"/>
              <a:gd name="connsiteY2" fmla="*/ 1230 h 9975"/>
              <a:gd name="connsiteX3" fmla="*/ 769 w 9999"/>
              <a:gd name="connsiteY3" fmla="*/ 1850 h 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9" h="9975">
                <a:moveTo>
                  <a:pt x="769" y="1850"/>
                </a:moveTo>
                <a:cubicBezTo>
                  <a:pt x="-319" y="3815"/>
                  <a:pt x="-1174" y="9805"/>
                  <a:pt x="4961" y="9973"/>
                </a:cubicBezTo>
                <a:cubicBezTo>
                  <a:pt x="9709" y="10103"/>
                  <a:pt x="11834" y="3947"/>
                  <a:pt x="8076" y="1230"/>
                </a:cubicBezTo>
                <a:cubicBezTo>
                  <a:pt x="5547" y="-606"/>
                  <a:pt x="2006" y="-375"/>
                  <a:pt x="769" y="18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1" name="手繪多邊形 5"/>
          <p:cNvSpPr>
            <a:spLocks/>
          </p:cNvSpPr>
          <p:nvPr/>
        </p:nvSpPr>
        <p:spPr bwMode="auto">
          <a:xfrm rot="10960574" flipH="1" flipV="1">
            <a:off x="6424096" y="1642861"/>
            <a:ext cx="4038404" cy="220476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780 w 12784"/>
              <a:gd name="connsiteY0" fmla="*/ 2637 h 11700"/>
              <a:gd name="connsiteX1" fmla="*/ 1154 w 12784"/>
              <a:gd name="connsiteY1" fmla="*/ 9780 h 11700"/>
              <a:gd name="connsiteX2" fmla="*/ 6744 w 12784"/>
              <a:gd name="connsiteY2" fmla="*/ 11689 h 11700"/>
              <a:gd name="connsiteX3" fmla="*/ 11701 w 12784"/>
              <a:gd name="connsiteY3" fmla="*/ 9201 h 11700"/>
              <a:gd name="connsiteX4" fmla="*/ 12142 w 12784"/>
              <a:gd name="connsiteY4" fmla="*/ 3483 h 11700"/>
              <a:gd name="connsiteX5" fmla="*/ 6391 w 12784"/>
              <a:gd name="connsiteY5" fmla="*/ 12 h 11700"/>
              <a:gd name="connsiteX6" fmla="*/ 780 w 12784"/>
              <a:gd name="connsiteY6" fmla="*/ 2637 h 11700"/>
              <a:gd name="connsiteX0" fmla="*/ 780 w 12826"/>
              <a:gd name="connsiteY0" fmla="*/ 2636 h 11699"/>
              <a:gd name="connsiteX1" fmla="*/ 1154 w 12826"/>
              <a:gd name="connsiteY1" fmla="*/ 9779 h 11699"/>
              <a:gd name="connsiteX2" fmla="*/ 6744 w 12826"/>
              <a:gd name="connsiteY2" fmla="*/ 11688 h 11699"/>
              <a:gd name="connsiteX3" fmla="*/ 11701 w 12826"/>
              <a:gd name="connsiteY3" fmla="*/ 9200 h 11699"/>
              <a:gd name="connsiteX4" fmla="*/ 12200 w 12826"/>
              <a:gd name="connsiteY4" fmla="*/ 3402 h 11699"/>
              <a:gd name="connsiteX5" fmla="*/ 6391 w 12826"/>
              <a:gd name="connsiteY5" fmla="*/ 11 h 11699"/>
              <a:gd name="connsiteX6" fmla="*/ 780 w 12826"/>
              <a:gd name="connsiteY6" fmla="*/ 2636 h 11699"/>
              <a:gd name="connsiteX0" fmla="*/ 780 w 12826"/>
              <a:gd name="connsiteY0" fmla="*/ 2636 h 11740"/>
              <a:gd name="connsiteX1" fmla="*/ 1154 w 12826"/>
              <a:gd name="connsiteY1" fmla="*/ 9779 h 11740"/>
              <a:gd name="connsiteX2" fmla="*/ 6744 w 12826"/>
              <a:gd name="connsiteY2" fmla="*/ 11688 h 11740"/>
              <a:gd name="connsiteX3" fmla="*/ 11701 w 12826"/>
              <a:gd name="connsiteY3" fmla="*/ 9200 h 11740"/>
              <a:gd name="connsiteX4" fmla="*/ 12200 w 12826"/>
              <a:gd name="connsiteY4" fmla="*/ 3402 h 11740"/>
              <a:gd name="connsiteX5" fmla="*/ 6391 w 12826"/>
              <a:gd name="connsiteY5" fmla="*/ 11 h 11740"/>
              <a:gd name="connsiteX6" fmla="*/ 780 w 12826"/>
              <a:gd name="connsiteY6" fmla="*/ 2636 h 11740"/>
              <a:gd name="connsiteX0" fmla="*/ 645 w 12691"/>
              <a:gd name="connsiteY0" fmla="*/ 2587 h 11691"/>
              <a:gd name="connsiteX1" fmla="*/ 1019 w 12691"/>
              <a:gd name="connsiteY1" fmla="*/ 9730 h 11691"/>
              <a:gd name="connsiteX2" fmla="*/ 6609 w 12691"/>
              <a:gd name="connsiteY2" fmla="*/ 11639 h 11691"/>
              <a:gd name="connsiteX3" fmla="*/ 11566 w 12691"/>
              <a:gd name="connsiteY3" fmla="*/ 9151 h 11691"/>
              <a:gd name="connsiteX4" fmla="*/ 12065 w 12691"/>
              <a:gd name="connsiteY4" fmla="*/ 3353 h 11691"/>
              <a:gd name="connsiteX5" fmla="*/ 6273 w 12691"/>
              <a:gd name="connsiteY5" fmla="*/ 11 h 11691"/>
              <a:gd name="connsiteX6" fmla="*/ 645 w 12691"/>
              <a:gd name="connsiteY6" fmla="*/ 2587 h 11691"/>
              <a:gd name="connsiteX0" fmla="*/ 645 w 12691"/>
              <a:gd name="connsiteY0" fmla="*/ 2590 h 11694"/>
              <a:gd name="connsiteX1" fmla="*/ 1019 w 12691"/>
              <a:gd name="connsiteY1" fmla="*/ 9733 h 11694"/>
              <a:gd name="connsiteX2" fmla="*/ 6609 w 12691"/>
              <a:gd name="connsiteY2" fmla="*/ 11642 h 11694"/>
              <a:gd name="connsiteX3" fmla="*/ 11566 w 12691"/>
              <a:gd name="connsiteY3" fmla="*/ 9154 h 11694"/>
              <a:gd name="connsiteX4" fmla="*/ 12065 w 12691"/>
              <a:gd name="connsiteY4" fmla="*/ 3356 h 11694"/>
              <a:gd name="connsiteX5" fmla="*/ 6273 w 12691"/>
              <a:gd name="connsiteY5" fmla="*/ 14 h 11694"/>
              <a:gd name="connsiteX6" fmla="*/ 645 w 12691"/>
              <a:gd name="connsiteY6" fmla="*/ 2590 h 11694"/>
              <a:gd name="connsiteX0" fmla="*/ 645 w 12691"/>
              <a:gd name="connsiteY0" fmla="*/ 2582 h 11686"/>
              <a:gd name="connsiteX1" fmla="*/ 1019 w 12691"/>
              <a:gd name="connsiteY1" fmla="*/ 9725 h 11686"/>
              <a:gd name="connsiteX2" fmla="*/ 6609 w 12691"/>
              <a:gd name="connsiteY2" fmla="*/ 11634 h 11686"/>
              <a:gd name="connsiteX3" fmla="*/ 11566 w 12691"/>
              <a:gd name="connsiteY3" fmla="*/ 9146 h 11686"/>
              <a:gd name="connsiteX4" fmla="*/ 12065 w 12691"/>
              <a:gd name="connsiteY4" fmla="*/ 3348 h 11686"/>
              <a:gd name="connsiteX5" fmla="*/ 6273 w 12691"/>
              <a:gd name="connsiteY5" fmla="*/ 6 h 11686"/>
              <a:gd name="connsiteX6" fmla="*/ 645 w 12691"/>
              <a:gd name="connsiteY6" fmla="*/ 2582 h 11686"/>
              <a:gd name="connsiteX0" fmla="*/ 760 w 12806"/>
              <a:gd name="connsiteY0" fmla="*/ 2582 h 11686"/>
              <a:gd name="connsiteX1" fmla="*/ 1134 w 12806"/>
              <a:gd name="connsiteY1" fmla="*/ 9725 h 11686"/>
              <a:gd name="connsiteX2" fmla="*/ 6724 w 12806"/>
              <a:gd name="connsiteY2" fmla="*/ 11634 h 11686"/>
              <a:gd name="connsiteX3" fmla="*/ 11681 w 12806"/>
              <a:gd name="connsiteY3" fmla="*/ 9146 h 11686"/>
              <a:gd name="connsiteX4" fmla="*/ 12180 w 12806"/>
              <a:gd name="connsiteY4" fmla="*/ 3348 h 11686"/>
              <a:gd name="connsiteX5" fmla="*/ 6388 w 12806"/>
              <a:gd name="connsiteY5" fmla="*/ 6 h 11686"/>
              <a:gd name="connsiteX6" fmla="*/ 760 w 12806"/>
              <a:gd name="connsiteY6" fmla="*/ 2582 h 11686"/>
              <a:gd name="connsiteX0" fmla="*/ 792 w 12838"/>
              <a:gd name="connsiteY0" fmla="*/ 2582 h 11704"/>
              <a:gd name="connsiteX1" fmla="*/ 1166 w 12838"/>
              <a:gd name="connsiteY1" fmla="*/ 9725 h 11704"/>
              <a:gd name="connsiteX2" fmla="*/ 6756 w 12838"/>
              <a:gd name="connsiteY2" fmla="*/ 11634 h 11704"/>
              <a:gd name="connsiteX3" fmla="*/ 11713 w 12838"/>
              <a:gd name="connsiteY3" fmla="*/ 9146 h 11704"/>
              <a:gd name="connsiteX4" fmla="*/ 12212 w 12838"/>
              <a:gd name="connsiteY4" fmla="*/ 3348 h 11704"/>
              <a:gd name="connsiteX5" fmla="*/ 6420 w 12838"/>
              <a:gd name="connsiteY5" fmla="*/ 6 h 11704"/>
              <a:gd name="connsiteX6" fmla="*/ 792 w 12838"/>
              <a:gd name="connsiteY6" fmla="*/ 2582 h 1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38" h="11704">
                <a:moveTo>
                  <a:pt x="792" y="2582"/>
                </a:moveTo>
                <a:cubicBezTo>
                  <a:pt x="-369" y="4325"/>
                  <a:pt x="-264" y="7945"/>
                  <a:pt x="1166" y="9725"/>
                </a:cubicBezTo>
                <a:cubicBezTo>
                  <a:pt x="2596" y="11505"/>
                  <a:pt x="4623" y="11886"/>
                  <a:pt x="6756" y="11634"/>
                </a:cubicBezTo>
                <a:cubicBezTo>
                  <a:pt x="8889" y="11382"/>
                  <a:pt x="10804" y="10527"/>
                  <a:pt x="11713" y="9146"/>
                </a:cubicBezTo>
                <a:cubicBezTo>
                  <a:pt x="12622" y="7765"/>
                  <a:pt x="13451" y="5881"/>
                  <a:pt x="12212" y="3348"/>
                </a:cubicBezTo>
                <a:cubicBezTo>
                  <a:pt x="10728" y="774"/>
                  <a:pt x="8761" y="100"/>
                  <a:pt x="6420" y="6"/>
                </a:cubicBezTo>
                <a:cubicBezTo>
                  <a:pt x="4079" y="-88"/>
                  <a:pt x="1953" y="839"/>
                  <a:pt x="792" y="258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手繪多邊形 5"/>
          <p:cNvSpPr>
            <a:spLocks/>
          </p:cNvSpPr>
          <p:nvPr/>
        </p:nvSpPr>
        <p:spPr bwMode="auto">
          <a:xfrm flipH="1">
            <a:off x="1656574" y="4102899"/>
            <a:ext cx="4203052" cy="234436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手繪多邊形 5"/>
          <p:cNvSpPr>
            <a:spLocks/>
          </p:cNvSpPr>
          <p:nvPr/>
        </p:nvSpPr>
        <p:spPr bwMode="auto">
          <a:xfrm flipH="1">
            <a:off x="1711524" y="4157969"/>
            <a:ext cx="4054926" cy="223765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4" name="手繪多邊形 5"/>
          <p:cNvSpPr>
            <a:spLocks/>
          </p:cNvSpPr>
          <p:nvPr/>
        </p:nvSpPr>
        <p:spPr bwMode="auto">
          <a:xfrm rot="10800000">
            <a:off x="1795205" y="4220752"/>
            <a:ext cx="3887960" cy="213241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612 w 12542"/>
              <a:gd name="connsiteY0" fmla="*/ 2637 h 11697"/>
              <a:gd name="connsiteX1" fmla="*/ 1048 w 12542"/>
              <a:gd name="connsiteY1" fmla="*/ 9710 h 11697"/>
              <a:gd name="connsiteX2" fmla="*/ 6576 w 12542"/>
              <a:gd name="connsiteY2" fmla="*/ 11689 h 11697"/>
              <a:gd name="connsiteX3" fmla="*/ 11533 w 12542"/>
              <a:gd name="connsiteY3" fmla="*/ 9201 h 11697"/>
              <a:gd name="connsiteX4" fmla="*/ 11974 w 12542"/>
              <a:gd name="connsiteY4" fmla="*/ 3483 h 11697"/>
              <a:gd name="connsiteX5" fmla="*/ 6223 w 12542"/>
              <a:gd name="connsiteY5" fmla="*/ 12 h 11697"/>
              <a:gd name="connsiteX6" fmla="*/ 612 w 12542"/>
              <a:gd name="connsiteY6" fmla="*/ 2637 h 11697"/>
              <a:gd name="connsiteX0" fmla="*/ 749 w 12679"/>
              <a:gd name="connsiteY0" fmla="*/ 2642 h 11702"/>
              <a:gd name="connsiteX1" fmla="*/ 1185 w 12679"/>
              <a:gd name="connsiteY1" fmla="*/ 9715 h 11702"/>
              <a:gd name="connsiteX2" fmla="*/ 6713 w 12679"/>
              <a:gd name="connsiteY2" fmla="*/ 11694 h 11702"/>
              <a:gd name="connsiteX3" fmla="*/ 11670 w 12679"/>
              <a:gd name="connsiteY3" fmla="*/ 9206 h 11702"/>
              <a:gd name="connsiteX4" fmla="*/ 12111 w 12679"/>
              <a:gd name="connsiteY4" fmla="*/ 3488 h 11702"/>
              <a:gd name="connsiteX5" fmla="*/ 6360 w 12679"/>
              <a:gd name="connsiteY5" fmla="*/ 17 h 11702"/>
              <a:gd name="connsiteX6" fmla="*/ 749 w 12679"/>
              <a:gd name="connsiteY6" fmla="*/ 2642 h 11702"/>
              <a:gd name="connsiteX0" fmla="*/ 793 w 12723"/>
              <a:gd name="connsiteY0" fmla="*/ 2638 h 11698"/>
              <a:gd name="connsiteX1" fmla="*/ 1229 w 12723"/>
              <a:gd name="connsiteY1" fmla="*/ 9711 h 11698"/>
              <a:gd name="connsiteX2" fmla="*/ 6757 w 12723"/>
              <a:gd name="connsiteY2" fmla="*/ 11690 h 11698"/>
              <a:gd name="connsiteX3" fmla="*/ 11714 w 12723"/>
              <a:gd name="connsiteY3" fmla="*/ 9202 h 11698"/>
              <a:gd name="connsiteX4" fmla="*/ 12155 w 12723"/>
              <a:gd name="connsiteY4" fmla="*/ 3484 h 11698"/>
              <a:gd name="connsiteX5" fmla="*/ 6404 w 12723"/>
              <a:gd name="connsiteY5" fmla="*/ 13 h 11698"/>
              <a:gd name="connsiteX6" fmla="*/ 793 w 12723"/>
              <a:gd name="connsiteY6" fmla="*/ 2638 h 11698"/>
              <a:gd name="connsiteX0" fmla="*/ 724 w 12654"/>
              <a:gd name="connsiteY0" fmla="*/ 2639 h 11699"/>
              <a:gd name="connsiteX1" fmla="*/ 1160 w 12654"/>
              <a:gd name="connsiteY1" fmla="*/ 9712 h 11699"/>
              <a:gd name="connsiteX2" fmla="*/ 6688 w 12654"/>
              <a:gd name="connsiteY2" fmla="*/ 11691 h 11699"/>
              <a:gd name="connsiteX3" fmla="*/ 11645 w 12654"/>
              <a:gd name="connsiteY3" fmla="*/ 9203 h 11699"/>
              <a:gd name="connsiteX4" fmla="*/ 12086 w 12654"/>
              <a:gd name="connsiteY4" fmla="*/ 3485 h 11699"/>
              <a:gd name="connsiteX5" fmla="*/ 6335 w 12654"/>
              <a:gd name="connsiteY5" fmla="*/ 14 h 11699"/>
              <a:gd name="connsiteX6" fmla="*/ 724 w 12654"/>
              <a:gd name="connsiteY6" fmla="*/ 2639 h 11699"/>
              <a:gd name="connsiteX0" fmla="*/ 572 w 12689"/>
              <a:gd name="connsiteY0" fmla="*/ 2808 h 11694"/>
              <a:gd name="connsiteX1" fmla="*/ 1195 w 12689"/>
              <a:gd name="connsiteY1" fmla="*/ 9707 h 11694"/>
              <a:gd name="connsiteX2" fmla="*/ 6723 w 12689"/>
              <a:gd name="connsiteY2" fmla="*/ 11686 h 11694"/>
              <a:gd name="connsiteX3" fmla="*/ 11680 w 12689"/>
              <a:gd name="connsiteY3" fmla="*/ 9198 h 11694"/>
              <a:gd name="connsiteX4" fmla="*/ 12121 w 12689"/>
              <a:gd name="connsiteY4" fmla="*/ 3480 h 11694"/>
              <a:gd name="connsiteX5" fmla="*/ 6370 w 12689"/>
              <a:gd name="connsiteY5" fmla="*/ 9 h 11694"/>
              <a:gd name="connsiteX6" fmla="*/ 572 w 12689"/>
              <a:gd name="connsiteY6" fmla="*/ 2808 h 1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89" h="11694">
                <a:moveTo>
                  <a:pt x="572" y="2808"/>
                </a:moveTo>
                <a:cubicBezTo>
                  <a:pt x="-561" y="4703"/>
                  <a:pt x="170" y="8228"/>
                  <a:pt x="1195" y="9707"/>
                </a:cubicBezTo>
                <a:cubicBezTo>
                  <a:pt x="2220" y="11186"/>
                  <a:pt x="4976" y="11771"/>
                  <a:pt x="6723" y="11686"/>
                </a:cubicBezTo>
                <a:cubicBezTo>
                  <a:pt x="8470" y="11601"/>
                  <a:pt x="10780" y="10566"/>
                  <a:pt x="11680" y="9198"/>
                </a:cubicBezTo>
                <a:cubicBezTo>
                  <a:pt x="12580" y="7830"/>
                  <a:pt x="13193" y="5444"/>
                  <a:pt x="12121" y="3480"/>
                </a:cubicBezTo>
                <a:cubicBezTo>
                  <a:pt x="10864" y="1445"/>
                  <a:pt x="8295" y="121"/>
                  <a:pt x="6370" y="9"/>
                </a:cubicBezTo>
                <a:cubicBezTo>
                  <a:pt x="4445" y="-103"/>
                  <a:pt x="1705" y="913"/>
                  <a:pt x="572" y="2808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5" name="手繪多邊形 5"/>
          <p:cNvSpPr>
            <a:spLocks/>
          </p:cNvSpPr>
          <p:nvPr/>
        </p:nvSpPr>
        <p:spPr bwMode="auto">
          <a:xfrm rot="200049" flipH="1" flipV="1">
            <a:off x="1617014" y="1557236"/>
            <a:ext cx="4237709" cy="239051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90 w 9983"/>
              <a:gd name="connsiteY0" fmla="*/ 2094 h 9972"/>
              <a:gd name="connsiteX1" fmla="*/ 4887 w 9983"/>
              <a:gd name="connsiteY1" fmla="*/ 9971 h 9972"/>
              <a:gd name="connsiteX2" fmla="*/ 8100 w 9983"/>
              <a:gd name="connsiteY2" fmla="*/ 1076 h 9972"/>
              <a:gd name="connsiteX3" fmla="*/ 790 w 9983"/>
              <a:gd name="connsiteY3" fmla="*/ 2094 h 9972"/>
              <a:gd name="connsiteX0" fmla="*/ 797 w 9999"/>
              <a:gd name="connsiteY0" fmla="*/ 2100 h 9943"/>
              <a:gd name="connsiteX1" fmla="*/ 4877 w 9999"/>
              <a:gd name="connsiteY1" fmla="*/ 9942 h 9943"/>
              <a:gd name="connsiteX2" fmla="*/ 8120 w 9999"/>
              <a:gd name="connsiteY2" fmla="*/ 1079 h 9943"/>
              <a:gd name="connsiteX3" fmla="*/ 797 w 9999"/>
              <a:gd name="connsiteY3" fmla="*/ 2100 h 9943"/>
              <a:gd name="connsiteX0" fmla="*/ 797 w 10025"/>
              <a:gd name="connsiteY0" fmla="*/ 2112 h 9999"/>
              <a:gd name="connsiteX1" fmla="*/ 4877 w 10025"/>
              <a:gd name="connsiteY1" fmla="*/ 9999 h 9999"/>
              <a:gd name="connsiteX2" fmla="*/ 8121 w 10025"/>
              <a:gd name="connsiteY2" fmla="*/ 1085 h 9999"/>
              <a:gd name="connsiteX3" fmla="*/ 797 w 10025"/>
              <a:gd name="connsiteY3" fmla="*/ 2112 h 9999"/>
              <a:gd name="connsiteX0" fmla="*/ 795 w 9953"/>
              <a:gd name="connsiteY0" fmla="*/ 2112 h 10000"/>
              <a:gd name="connsiteX1" fmla="*/ 4865 w 9953"/>
              <a:gd name="connsiteY1" fmla="*/ 10000 h 10000"/>
              <a:gd name="connsiteX2" fmla="*/ 8101 w 9953"/>
              <a:gd name="connsiteY2" fmla="*/ 1085 h 10000"/>
              <a:gd name="connsiteX3" fmla="*/ 795 w 9953"/>
              <a:gd name="connsiteY3" fmla="*/ 2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3" h="10000">
                <a:moveTo>
                  <a:pt x="795" y="2112"/>
                </a:moveTo>
                <a:cubicBezTo>
                  <a:pt x="-284" y="4093"/>
                  <a:pt x="-1238" y="9832"/>
                  <a:pt x="4865" y="10000"/>
                </a:cubicBezTo>
                <a:cubicBezTo>
                  <a:pt x="9690" y="9821"/>
                  <a:pt x="11735" y="3737"/>
                  <a:pt x="8101" y="1085"/>
                </a:cubicBezTo>
                <a:cubicBezTo>
                  <a:pt x="5585" y="-766"/>
                  <a:pt x="2027" y="-132"/>
                  <a:pt x="795" y="2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6" name="手繪多邊形 5"/>
          <p:cNvSpPr>
            <a:spLocks/>
          </p:cNvSpPr>
          <p:nvPr/>
        </p:nvSpPr>
        <p:spPr bwMode="auto">
          <a:xfrm flipH="1" flipV="1">
            <a:off x="1688621" y="1623785"/>
            <a:ext cx="4071833" cy="226209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82 w 9992"/>
              <a:gd name="connsiteY0" fmla="*/ 1979 h 9935"/>
              <a:gd name="connsiteX1" fmla="*/ 4904 w 9992"/>
              <a:gd name="connsiteY1" fmla="*/ 9933 h 9935"/>
              <a:gd name="connsiteX2" fmla="*/ 8105 w 9992"/>
              <a:gd name="connsiteY2" fmla="*/ 1143 h 9935"/>
              <a:gd name="connsiteX3" fmla="*/ 782 w 9992"/>
              <a:gd name="connsiteY3" fmla="*/ 1979 h 9935"/>
              <a:gd name="connsiteX0" fmla="*/ 775 w 10014"/>
              <a:gd name="connsiteY0" fmla="*/ 1902 h 10058"/>
              <a:gd name="connsiteX1" fmla="*/ 4923 w 10014"/>
              <a:gd name="connsiteY1" fmla="*/ 10056 h 10058"/>
              <a:gd name="connsiteX2" fmla="*/ 8126 w 10014"/>
              <a:gd name="connsiteY2" fmla="*/ 1208 h 10058"/>
              <a:gd name="connsiteX3" fmla="*/ 775 w 10014"/>
              <a:gd name="connsiteY3" fmla="*/ 1902 h 10058"/>
              <a:gd name="connsiteX0" fmla="*/ 790 w 9982"/>
              <a:gd name="connsiteY0" fmla="*/ 1928 h 10042"/>
              <a:gd name="connsiteX1" fmla="*/ 4891 w 9982"/>
              <a:gd name="connsiteY1" fmla="*/ 10040 h 10042"/>
              <a:gd name="connsiteX2" fmla="*/ 8094 w 9982"/>
              <a:gd name="connsiteY2" fmla="*/ 1192 h 10042"/>
              <a:gd name="connsiteX3" fmla="*/ 790 w 9982"/>
              <a:gd name="connsiteY3" fmla="*/ 1928 h 1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2" h="10042">
                <a:moveTo>
                  <a:pt x="790" y="1928"/>
                </a:moveTo>
                <a:cubicBezTo>
                  <a:pt x="-292" y="3906"/>
                  <a:pt x="-1222" y="9872"/>
                  <a:pt x="4891" y="10040"/>
                </a:cubicBezTo>
                <a:cubicBezTo>
                  <a:pt x="9621" y="10171"/>
                  <a:pt x="11839" y="3927"/>
                  <a:pt x="8094" y="1192"/>
                </a:cubicBezTo>
                <a:cubicBezTo>
                  <a:pt x="5574" y="-656"/>
                  <a:pt x="2024" y="-312"/>
                  <a:pt x="790" y="1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7" name="手繪多邊形 5"/>
          <p:cNvSpPr>
            <a:spLocks/>
          </p:cNvSpPr>
          <p:nvPr/>
        </p:nvSpPr>
        <p:spPr bwMode="auto">
          <a:xfrm flipH="1" flipV="1">
            <a:off x="1739452" y="1688420"/>
            <a:ext cx="3984470" cy="215757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74 w 9999"/>
              <a:gd name="connsiteY0" fmla="*/ 2045 h 9870"/>
              <a:gd name="connsiteX1" fmla="*/ 4920 w 9999"/>
              <a:gd name="connsiteY1" fmla="*/ 9868 h 9870"/>
              <a:gd name="connsiteX2" fmla="*/ 8109 w 9999"/>
              <a:gd name="connsiteY2" fmla="*/ 1104 h 9870"/>
              <a:gd name="connsiteX3" fmla="*/ 774 w 9999"/>
              <a:gd name="connsiteY3" fmla="*/ 2045 h 9870"/>
              <a:gd name="connsiteX0" fmla="*/ 774 w 9983"/>
              <a:gd name="connsiteY0" fmla="*/ 2072 h 10000"/>
              <a:gd name="connsiteX1" fmla="*/ 4920 w 9983"/>
              <a:gd name="connsiteY1" fmla="*/ 9998 h 10000"/>
              <a:gd name="connsiteX2" fmla="*/ 8086 w 9983"/>
              <a:gd name="connsiteY2" fmla="*/ 1119 h 10000"/>
              <a:gd name="connsiteX3" fmla="*/ 774 w 9983"/>
              <a:gd name="connsiteY3" fmla="*/ 2072 h 10000"/>
              <a:gd name="connsiteX0" fmla="*/ 791 w 9968"/>
              <a:gd name="connsiteY0" fmla="*/ 2001 h 10040"/>
              <a:gd name="connsiteX1" fmla="*/ 4896 w 9968"/>
              <a:gd name="connsiteY1" fmla="*/ 10038 h 10040"/>
              <a:gd name="connsiteX2" fmla="*/ 8068 w 9968"/>
              <a:gd name="connsiteY2" fmla="*/ 1159 h 10040"/>
              <a:gd name="connsiteX3" fmla="*/ 791 w 9968"/>
              <a:gd name="connsiteY3" fmla="*/ 2001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8" h="10040">
                <a:moveTo>
                  <a:pt x="791" y="2001"/>
                </a:moveTo>
                <a:cubicBezTo>
                  <a:pt x="-292" y="3992"/>
                  <a:pt x="-1222" y="9869"/>
                  <a:pt x="4896" y="10038"/>
                </a:cubicBezTo>
                <a:cubicBezTo>
                  <a:pt x="9631" y="10170"/>
                  <a:pt x="11816" y="3911"/>
                  <a:pt x="8068" y="1159"/>
                </a:cubicBezTo>
                <a:cubicBezTo>
                  <a:pt x="5545" y="-702"/>
                  <a:pt x="2026" y="-253"/>
                  <a:pt x="791" y="2001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0" name="圖片版面配置區 16" descr="要新增影像的空白預留位置。按一下預留位置，然後選取您想要新增的影像。"/>
          <p:cNvSpPr>
            <a:spLocks noGrp="1"/>
          </p:cNvSpPr>
          <p:nvPr userDrawn="1">
            <p:ph type="pic" sz="quarter" idx="13"/>
          </p:nvPr>
        </p:nvSpPr>
        <p:spPr>
          <a:xfrm>
            <a:off x="1819275" y="1738691"/>
            <a:ext cx="3848100" cy="2051689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1" name="圖片版面配置區 16" descr="要新增影像的空白預留位置。按一下預留位置，然後選取您想要新增的影像。"/>
          <p:cNvSpPr>
            <a:spLocks noGrp="1"/>
          </p:cNvSpPr>
          <p:nvPr userDrawn="1">
            <p:ph type="pic" sz="quarter" idx="14"/>
          </p:nvPr>
        </p:nvSpPr>
        <p:spPr>
          <a:xfrm>
            <a:off x="6493827" y="1699873"/>
            <a:ext cx="3896426" cy="2086207"/>
          </a:xfrm>
          <a:custGeom>
            <a:avLst/>
            <a:gdLst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72671 w 3837459"/>
              <a:gd name="connsiteY0" fmla="*/ 132 h 2569014"/>
              <a:gd name="connsiteX1" fmla="*/ 1993968 w 3837459"/>
              <a:gd name="connsiteY1" fmla="*/ 9550 h 2569014"/>
              <a:gd name="connsiteX2" fmla="*/ 3689079 w 3837459"/>
              <a:gd name="connsiteY2" fmla="*/ 849755 h 2569014"/>
              <a:gd name="connsiteX3" fmla="*/ 3497903 w 3837459"/>
              <a:gd name="connsiteY3" fmla="*/ 2094415 h 2569014"/>
              <a:gd name="connsiteX4" fmla="*/ 1980791 w 3837459"/>
              <a:gd name="connsiteY4" fmla="*/ 2568961 h 2569014"/>
              <a:gd name="connsiteX5" fmla="*/ 318157 w 3837459"/>
              <a:gd name="connsiteY5" fmla="*/ 2072722 h 2569014"/>
              <a:gd name="connsiteX6" fmla="*/ 259603 w 3837459"/>
              <a:gd name="connsiteY6" fmla="*/ 475261 h 2569014"/>
              <a:gd name="connsiteX7" fmla="*/ 1772671 w 3837459"/>
              <a:gd name="connsiteY7" fmla="*/ 132 h 2569014"/>
              <a:gd name="connsiteX0" fmla="*/ 1757207 w 3821995"/>
              <a:gd name="connsiteY0" fmla="*/ 132 h 2569014"/>
              <a:gd name="connsiteX1" fmla="*/ 1978504 w 3821995"/>
              <a:gd name="connsiteY1" fmla="*/ 9550 h 2569014"/>
              <a:gd name="connsiteX2" fmla="*/ 3673615 w 3821995"/>
              <a:gd name="connsiteY2" fmla="*/ 849755 h 2569014"/>
              <a:gd name="connsiteX3" fmla="*/ 3482439 w 3821995"/>
              <a:gd name="connsiteY3" fmla="*/ 2094415 h 2569014"/>
              <a:gd name="connsiteX4" fmla="*/ 1965327 w 3821995"/>
              <a:gd name="connsiteY4" fmla="*/ 2568961 h 2569014"/>
              <a:gd name="connsiteX5" fmla="*/ 302693 w 3821995"/>
              <a:gd name="connsiteY5" fmla="*/ 2072722 h 2569014"/>
              <a:gd name="connsiteX6" fmla="*/ 272714 w 3821995"/>
              <a:gd name="connsiteY6" fmla="*/ 469341 h 2569014"/>
              <a:gd name="connsiteX7" fmla="*/ 1757207 w 3821995"/>
              <a:gd name="connsiteY7" fmla="*/ 132 h 2569014"/>
              <a:gd name="connsiteX0" fmla="*/ 1744388 w 3809176"/>
              <a:gd name="connsiteY0" fmla="*/ 132 h 2569014"/>
              <a:gd name="connsiteX1" fmla="*/ 1965685 w 3809176"/>
              <a:gd name="connsiteY1" fmla="*/ 9550 h 2569014"/>
              <a:gd name="connsiteX2" fmla="*/ 3660796 w 3809176"/>
              <a:gd name="connsiteY2" fmla="*/ 849755 h 2569014"/>
              <a:gd name="connsiteX3" fmla="*/ 3469620 w 3809176"/>
              <a:gd name="connsiteY3" fmla="*/ 2094415 h 2569014"/>
              <a:gd name="connsiteX4" fmla="*/ 1952508 w 3809176"/>
              <a:gd name="connsiteY4" fmla="*/ 2568961 h 2569014"/>
              <a:gd name="connsiteX5" fmla="*/ 289874 w 3809176"/>
              <a:gd name="connsiteY5" fmla="*/ 2072722 h 2569014"/>
              <a:gd name="connsiteX6" fmla="*/ 259895 w 3809176"/>
              <a:gd name="connsiteY6" fmla="*/ 469341 h 2569014"/>
              <a:gd name="connsiteX7" fmla="*/ 1744388 w 3809176"/>
              <a:gd name="connsiteY7" fmla="*/ 132 h 2569014"/>
              <a:gd name="connsiteX0" fmla="*/ 1746835 w 3811623"/>
              <a:gd name="connsiteY0" fmla="*/ 132 h 2569014"/>
              <a:gd name="connsiteX1" fmla="*/ 1968132 w 3811623"/>
              <a:gd name="connsiteY1" fmla="*/ 9550 h 2569014"/>
              <a:gd name="connsiteX2" fmla="*/ 3663243 w 3811623"/>
              <a:gd name="connsiteY2" fmla="*/ 849755 h 2569014"/>
              <a:gd name="connsiteX3" fmla="*/ 3472067 w 3811623"/>
              <a:gd name="connsiteY3" fmla="*/ 2094415 h 2569014"/>
              <a:gd name="connsiteX4" fmla="*/ 1954955 w 3811623"/>
              <a:gd name="connsiteY4" fmla="*/ 2568961 h 2569014"/>
              <a:gd name="connsiteX5" fmla="*/ 292321 w 3811623"/>
              <a:gd name="connsiteY5" fmla="*/ 2072722 h 2569014"/>
              <a:gd name="connsiteX6" fmla="*/ 257580 w 3811623"/>
              <a:gd name="connsiteY6" fmla="*/ 463421 h 2569014"/>
              <a:gd name="connsiteX7" fmla="*/ 1746835 w 3811623"/>
              <a:gd name="connsiteY7" fmla="*/ 132 h 2569014"/>
              <a:gd name="connsiteX0" fmla="*/ 1746835 w 3815982"/>
              <a:gd name="connsiteY0" fmla="*/ 132 h 2598612"/>
              <a:gd name="connsiteX1" fmla="*/ 1968132 w 3815982"/>
              <a:gd name="connsiteY1" fmla="*/ 9550 h 2598612"/>
              <a:gd name="connsiteX2" fmla="*/ 3663243 w 3815982"/>
              <a:gd name="connsiteY2" fmla="*/ 849755 h 2598612"/>
              <a:gd name="connsiteX3" fmla="*/ 3472067 w 3815982"/>
              <a:gd name="connsiteY3" fmla="*/ 2094415 h 2598612"/>
              <a:gd name="connsiteX4" fmla="*/ 1845417 w 3815982"/>
              <a:gd name="connsiteY4" fmla="*/ 2598565 h 2598612"/>
              <a:gd name="connsiteX5" fmla="*/ 292321 w 3815982"/>
              <a:gd name="connsiteY5" fmla="*/ 2072722 h 2598612"/>
              <a:gd name="connsiteX6" fmla="*/ 257580 w 3815982"/>
              <a:gd name="connsiteY6" fmla="*/ 463421 h 2598612"/>
              <a:gd name="connsiteX7" fmla="*/ 1746835 w 3815982"/>
              <a:gd name="connsiteY7" fmla="*/ 132 h 2598612"/>
              <a:gd name="connsiteX0" fmla="*/ 1746835 w 3814824"/>
              <a:gd name="connsiteY0" fmla="*/ 132 h 2592692"/>
              <a:gd name="connsiteX1" fmla="*/ 1968132 w 3814824"/>
              <a:gd name="connsiteY1" fmla="*/ 9550 h 2592692"/>
              <a:gd name="connsiteX2" fmla="*/ 3663243 w 3814824"/>
              <a:gd name="connsiteY2" fmla="*/ 849755 h 2592692"/>
              <a:gd name="connsiteX3" fmla="*/ 3472067 w 3814824"/>
              <a:gd name="connsiteY3" fmla="*/ 2094415 h 2592692"/>
              <a:gd name="connsiteX4" fmla="*/ 1873992 w 3814824"/>
              <a:gd name="connsiteY4" fmla="*/ 2592644 h 2592692"/>
              <a:gd name="connsiteX5" fmla="*/ 292321 w 3814824"/>
              <a:gd name="connsiteY5" fmla="*/ 2072722 h 2592692"/>
              <a:gd name="connsiteX6" fmla="*/ 257580 w 3814824"/>
              <a:gd name="connsiteY6" fmla="*/ 463421 h 2592692"/>
              <a:gd name="connsiteX7" fmla="*/ 1746835 w 3814824"/>
              <a:gd name="connsiteY7" fmla="*/ 132 h 2592692"/>
              <a:gd name="connsiteX0" fmla="*/ 1746835 w 3814824"/>
              <a:gd name="connsiteY0" fmla="*/ 132 h 2592757"/>
              <a:gd name="connsiteX1" fmla="*/ 1968132 w 3814824"/>
              <a:gd name="connsiteY1" fmla="*/ 9550 h 2592757"/>
              <a:gd name="connsiteX2" fmla="*/ 3663243 w 3814824"/>
              <a:gd name="connsiteY2" fmla="*/ 849755 h 2592757"/>
              <a:gd name="connsiteX3" fmla="*/ 3472067 w 3814824"/>
              <a:gd name="connsiteY3" fmla="*/ 2106257 h 2592757"/>
              <a:gd name="connsiteX4" fmla="*/ 1873992 w 3814824"/>
              <a:gd name="connsiteY4" fmla="*/ 2592644 h 2592757"/>
              <a:gd name="connsiteX5" fmla="*/ 292321 w 3814824"/>
              <a:gd name="connsiteY5" fmla="*/ 2072722 h 2592757"/>
              <a:gd name="connsiteX6" fmla="*/ 257580 w 3814824"/>
              <a:gd name="connsiteY6" fmla="*/ 463421 h 2592757"/>
              <a:gd name="connsiteX7" fmla="*/ 1746835 w 3814824"/>
              <a:gd name="connsiteY7" fmla="*/ 132 h 2592757"/>
              <a:gd name="connsiteX0" fmla="*/ 1746835 w 3835928"/>
              <a:gd name="connsiteY0" fmla="*/ 132 h 2592786"/>
              <a:gd name="connsiteX1" fmla="*/ 1968132 w 3835928"/>
              <a:gd name="connsiteY1" fmla="*/ 9550 h 2592786"/>
              <a:gd name="connsiteX2" fmla="*/ 3663243 w 3835928"/>
              <a:gd name="connsiteY2" fmla="*/ 849755 h 2592786"/>
              <a:gd name="connsiteX3" fmla="*/ 3472067 w 3835928"/>
              <a:gd name="connsiteY3" fmla="*/ 2106257 h 2592786"/>
              <a:gd name="connsiteX4" fmla="*/ 1873992 w 3835928"/>
              <a:gd name="connsiteY4" fmla="*/ 2592644 h 2592786"/>
              <a:gd name="connsiteX5" fmla="*/ 292321 w 3835928"/>
              <a:gd name="connsiteY5" fmla="*/ 2072722 h 2592786"/>
              <a:gd name="connsiteX6" fmla="*/ 257580 w 3835928"/>
              <a:gd name="connsiteY6" fmla="*/ 463421 h 2592786"/>
              <a:gd name="connsiteX7" fmla="*/ 1746835 w 3835928"/>
              <a:gd name="connsiteY7" fmla="*/ 132 h 2592786"/>
              <a:gd name="connsiteX0" fmla="*/ 1746835 w 3835928"/>
              <a:gd name="connsiteY0" fmla="*/ 132 h 2592785"/>
              <a:gd name="connsiteX1" fmla="*/ 1968132 w 3835928"/>
              <a:gd name="connsiteY1" fmla="*/ 9550 h 2592785"/>
              <a:gd name="connsiteX2" fmla="*/ 3663243 w 3835928"/>
              <a:gd name="connsiteY2" fmla="*/ 849755 h 2592785"/>
              <a:gd name="connsiteX3" fmla="*/ 3472067 w 3835928"/>
              <a:gd name="connsiteY3" fmla="*/ 2106257 h 2592785"/>
              <a:gd name="connsiteX4" fmla="*/ 1873992 w 3835928"/>
              <a:gd name="connsiteY4" fmla="*/ 2592644 h 2592785"/>
              <a:gd name="connsiteX5" fmla="*/ 292321 w 3835928"/>
              <a:gd name="connsiteY5" fmla="*/ 2072722 h 2592785"/>
              <a:gd name="connsiteX6" fmla="*/ 257580 w 3835928"/>
              <a:gd name="connsiteY6" fmla="*/ 463421 h 2592785"/>
              <a:gd name="connsiteX7" fmla="*/ 1746835 w 3835928"/>
              <a:gd name="connsiteY7" fmla="*/ 132 h 2592785"/>
              <a:gd name="connsiteX0" fmla="*/ 1780758 w 3869851"/>
              <a:gd name="connsiteY0" fmla="*/ 132 h 2592785"/>
              <a:gd name="connsiteX1" fmla="*/ 2002055 w 3869851"/>
              <a:gd name="connsiteY1" fmla="*/ 9550 h 2592785"/>
              <a:gd name="connsiteX2" fmla="*/ 3697166 w 3869851"/>
              <a:gd name="connsiteY2" fmla="*/ 849755 h 2592785"/>
              <a:gd name="connsiteX3" fmla="*/ 3505990 w 3869851"/>
              <a:gd name="connsiteY3" fmla="*/ 2106257 h 2592785"/>
              <a:gd name="connsiteX4" fmla="*/ 1907915 w 3869851"/>
              <a:gd name="connsiteY4" fmla="*/ 2592644 h 2592785"/>
              <a:gd name="connsiteX5" fmla="*/ 326244 w 3869851"/>
              <a:gd name="connsiteY5" fmla="*/ 2072722 h 2592785"/>
              <a:gd name="connsiteX6" fmla="*/ 229591 w 3869851"/>
              <a:gd name="connsiteY6" fmla="*/ 516711 h 2592785"/>
              <a:gd name="connsiteX7" fmla="*/ 1780758 w 3869851"/>
              <a:gd name="connsiteY7" fmla="*/ 132 h 2592785"/>
              <a:gd name="connsiteX0" fmla="*/ 1793194 w 3882287"/>
              <a:gd name="connsiteY0" fmla="*/ 132 h 2593037"/>
              <a:gd name="connsiteX1" fmla="*/ 2014491 w 3882287"/>
              <a:gd name="connsiteY1" fmla="*/ 9550 h 2593037"/>
              <a:gd name="connsiteX2" fmla="*/ 3709602 w 3882287"/>
              <a:gd name="connsiteY2" fmla="*/ 849755 h 2593037"/>
              <a:gd name="connsiteX3" fmla="*/ 3518426 w 3882287"/>
              <a:gd name="connsiteY3" fmla="*/ 2106257 h 2593037"/>
              <a:gd name="connsiteX4" fmla="*/ 1920351 w 3882287"/>
              <a:gd name="connsiteY4" fmla="*/ 2592644 h 2593037"/>
              <a:gd name="connsiteX5" fmla="*/ 310105 w 3882287"/>
              <a:gd name="connsiteY5" fmla="*/ 2049039 h 2593037"/>
              <a:gd name="connsiteX6" fmla="*/ 242027 w 3882287"/>
              <a:gd name="connsiteY6" fmla="*/ 516711 h 2593037"/>
              <a:gd name="connsiteX7" fmla="*/ 1793194 w 3882287"/>
              <a:gd name="connsiteY7" fmla="*/ 132 h 2593037"/>
              <a:gd name="connsiteX0" fmla="*/ 1793194 w 3869920"/>
              <a:gd name="connsiteY0" fmla="*/ 132 h 2598877"/>
              <a:gd name="connsiteX1" fmla="*/ 2014491 w 3869920"/>
              <a:gd name="connsiteY1" fmla="*/ 9550 h 2598877"/>
              <a:gd name="connsiteX2" fmla="*/ 3709602 w 3869920"/>
              <a:gd name="connsiteY2" fmla="*/ 849755 h 2598877"/>
              <a:gd name="connsiteX3" fmla="*/ 3518426 w 3869920"/>
              <a:gd name="connsiteY3" fmla="*/ 2106257 h 2598877"/>
              <a:gd name="connsiteX4" fmla="*/ 1710801 w 3869920"/>
              <a:gd name="connsiteY4" fmla="*/ 2598565 h 2598877"/>
              <a:gd name="connsiteX5" fmla="*/ 310105 w 3869920"/>
              <a:gd name="connsiteY5" fmla="*/ 2049039 h 2598877"/>
              <a:gd name="connsiteX6" fmla="*/ 242027 w 3869920"/>
              <a:gd name="connsiteY6" fmla="*/ 516711 h 2598877"/>
              <a:gd name="connsiteX7" fmla="*/ 1793194 w 3869920"/>
              <a:gd name="connsiteY7" fmla="*/ 132 h 2598877"/>
              <a:gd name="connsiteX0" fmla="*/ 1793194 w 3867481"/>
              <a:gd name="connsiteY0" fmla="*/ 132 h 2616620"/>
              <a:gd name="connsiteX1" fmla="*/ 2014491 w 3867481"/>
              <a:gd name="connsiteY1" fmla="*/ 9550 h 2616620"/>
              <a:gd name="connsiteX2" fmla="*/ 3709602 w 3867481"/>
              <a:gd name="connsiteY2" fmla="*/ 849755 h 2616620"/>
              <a:gd name="connsiteX3" fmla="*/ 3518426 w 3867481"/>
              <a:gd name="connsiteY3" fmla="*/ 2106257 h 2616620"/>
              <a:gd name="connsiteX4" fmla="*/ 1767951 w 3867481"/>
              <a:gd name="connsiteY4" fmla="*/ 2616329 h 2616620"/>
              <a:gd name="connsiteX5" fmla="*/ 310105 w 3867481"/>
              <a:gd name="connsiteY5" fmla="*/ 2049039 h 2616620"/>
              <a:gd name="connsiteX6" fmla="*/ 242027 w 3867481"/>
              <a:gd name="connsiteY6" fmla="*/ 516711 h 2616620"/>
              <a:gd name="connsiteX7" fmla="*/ 1793194 w 3867481"/>
              <a:gd name="connsiteY7" fmla="*/ 132 h 2616620"/>
              <a:gd name="connsiteX0" fmla="*/ 1793194 w 3867482"/>
              <a:gd name="connsiteY0" fmla="*/ 132 h 2592963"/>
              <a:gd name="connsiteX1" fmla="*/ 2014491 w 3867482"/>
              <a:gd name="connsiteY1" fmla="*/ 9550 h 2592963"/>
              <a:gd name="connsiteX2" fmla="*/ 3709602 w 3867482"/>
              <a:gd name="connsiteY2" fmla="*/ 849755 h 2592963"/>
              <a:gd name="connsiteX3" fmla="*/ 3518426 w 3867482"/>
              <a:gd name="connsiteY3" fmla="*/ 2106257 h 2592963"/>
              <a:gd name="connsiteX4" fmla="*/ 1767951 w 3867482"/>
              <a:gd name="connsiteY4" fmla="*/ 2592645 h 2592963"/>
              <a:gd name="connsiteX5" fmla="*/ 310105 w 3867482"/>
              <a:gd name="connsiteY5" fmla="*/ 2049039 h 2592963"/>
              <a:gd name="connsiteX6" fmla="*/ 242027 w 3867482"/>
              <a:gd name="connsiteY6" fmla="*/ 516711 h 2592963"/>
              <a:gd name="connsiteX7" fmla="*/ 1793194 w 3867482"/>
              <a:gd name="connsiteY7" fmla="*/ 132 h 2592963"/>
              <a:gd name="connsiteX0" fmla="*/ 1797523 w 3871811"/>
              <a:gd name="connsiteY0" fmla="*/ 132 h 2592849"/>
              <a:gd name="connsiteX1" fmla="*/ 2018820 w 3871811"/>
              <a:gd name="connsiteY1" fmla="*/ 9550 h 2592849"/>
              <a:gd name="connsiteX2" fmla="*/ 3713931 w 3871811"/>
              <a:gd name="connsiteY2" fmla="*/ 849755 h 2592849"/>
              <a:gd name="connsiteX3" fmla="*/ 3522755 w 3871811"/>
              <a:gd name="connsiteY3" fmla="*/ 2106257 h 2592849"/>
              <a:gd name="connsiteX4" fmla="*/ 1772280 w 3871811"/>
              <a:gd name="connsiteY4" fmla="*/ 2592645 h 2592849"/>
              <a:gd name="connsiteX5" fmla="*/ 304909 w 3871811"/>
              <a:gd name="connsiteY5" fmla="*/ 2060881 h 2592849"/>
              <a:gd name="connsiteX6" fmla="*/ 246356 w 3871811"/>
              <a:gd name="connsiteY6" fmla="*/ 516711 h 2592849"/>
              <a:gd name="connsiteX7" fmla="*/ 1797523 w 3871811"/>
              <a:gd name="connsiteY7" fmla="*/ 132 h 2592849"/>
              <a:gd name="connsiteX0" fmla="*/ 1800109 w 3874397"/>
              <a:gd name="connsiteY0" fmla="*/ 132 h 2592849"/>
              <a:gd name="connsiteX1" fmla="*/ 2021406 w 3874397"/>
              <a:gd name="connsiteY1" fmla="*/ 9550 h 2592849"/>
              <a:gd name="connsiteX2" fmla="*/ 3716517 w 3874397"/>
              <a:gd name="connsiteY2" fmla="*/ 849755 h 2592849"/>
              <a:gd name="connsiteX3" fmla="*/ 3525341 w 3874397"/>
              <a:gd name="connsiteY3" fmla="*/ 2106257 h 2592849"/>
              <a:gd name="connsiteX4" fmla="*/ 1774866 w 3874397"/>
              <a:gd name="connsiteY4" fmla="*/ 2592645 h 2592849"/>
              <a:gd name="connsiteX5" fmla="*/ 307495 w 3874397"/>
              <a:gd name="connsiteY5" fmla="*/ 2060881 h 2592849"/>
              <a:gd name="connsiteX6" fmla="*/ 244180 w 3874397"/>
              <a:gd name="connsiteY6" fmla="*/ 487105 h 2592849"/>
              <a:gd name="connsiteX7" fmla="*/ 1800109 w 3874397"/>
              <a:gd name="connsiteY7" fmla="*/ 132 h 2592849"/>
              <a:gd name="connsiteX0" fmla="*/ 1800109 w 3874397"/>
              <a:gd name="connsiteY0" fmla="*/ 132 h 2593261"/>
              <a:gd name="connsiteX1" fmla="*/ 2021406 w 3874397"/>
              <a:gd name="connsiteY1" fmla="*/ 9550 h 2593261"/>
              <a:gd name="connsiteX2" fmla="*/ 3716517 w 3874397"/>
              <a:gd name="connsiteY2" fmla="*/ 849755 h 2593261"/>
              <a:gd name="connsiteX3" fmla="*/ 3525341 w 3874397"/>
              <a:gd name="connsiteY3" fmla="*/ 2135863 h 2593261"/>
              <a:gd name="connsiteX4" fmla="*/ 1774866 w 3874397"/>
              <a:gd name="connsiteY4" fmla="*/ 2592645 h 2593261"/>
              <a:gd name="connsiteX5" fmla="*/ 307495 w 3874397"/>
              <a:gd name="connsiteY5" fmla="*/ 2060881 h 2593261"/>
              <a:gd name="connsiteX6" fmla="*/ 244180 w 3874397"/>
              <a:gd name="connsiteY6" fmla="*/ 487105 h 2593261"/>
              <a:gd name="connsiteX7" fmla="*/ 1800109 w 3874397"/>
              <a:gd name="connsiteY7" fmla="*/ 132 h 2593261"/>
              <a:gd name="connsiteX0" fmla="*/ 1800109 w 3896426"/>
              <a:gd name="connsiteY0" fmla="*/ 132 h 2593695"/>
              <a:gd name="connsiteX1" fmla="*/ 2021406 w 3896426"/>
              <a:gd name="connsiteY1" fmla="*/ 9550 h 2593695"/>
              <a:gd name="connsiteX2" fmla="*/ 3716517 w 3896426"/>
              <a:gd name="connsiteY2" fmla="*/ 849755 h 2593695"/>
              <a:gd name="connsiteX3" fmla="*/ 3525341 w 3896426"/>
              <a:gd name="connsiteY3" fmla="*/ 2135863 h 2593695"/>
              <a:gd name="connsiteX4" fmla="*/ 1774866 w 3896426"/>
              <a:gd name="connsiteY4" fmla="*/ 2592645 h 2593695"/>
              <a:gd name="connsiteX5" fmla="*/ 307495 w 3896426"/>
              <a:gd name="connsiteY5" fmla="*/ 2060881 h 2593695"/>
              <a:gd name="connsiteX6" fmla="*/ 244180 w 3896426"/>
              <a:gd name="connsiteY6" fmla="*/ 487105 h 2593695"/>
              <a:gd name="connsiteX7" fmla="*/ 1800109 w 3896426"/>
              <a:gd name="connsiteY7" fmla="*/ 132 h 25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6426" h="2593695">
                <a:moveTo>
                  <a:pt x="1800109" y="132"/>
                </a:moveTo>
                <a:cubicBezTo>
                  <a:pt x="1876199" y="-694"/>
                  <a:pt x="1950343" y="2364"/>
                  <a:pt x="2021406" y="9550"/>
                </a:cubicBezTo>
                <a:cubicBezTo>
                  <a:pt x="2589911" y="67036"/>
                  <a:pt x="3273342" y="280321"/>
                  <a:pt x="3716517" y="849755"/>
                </a:cubicBezTo>
                <a:cubicBezTo>
                  <a:pt x="4019023" y="1294476"/>
                  <a:pt x="3929913" y="1762487"/>
                  <a:pt x="3525341" y="2135863"/>
                </a:cubicBezTo>
                <a:cubicBezTo>
                  <a:pt x="3120769" y="2509239"/>
                  <a:pt x="2311174" y="2605142"/>
                  <a:pt x="1774866" y="2592645"/>
                </a:cubicBezTo>
                <a:cubicBezTo>
                  <a:pt x="1238558" y="2580148"/>
                  <a:pt x="692593" y="2409710"/>
                  <a:pt x="307495" y="2060881"/>
                </a:cubicBezTo>
                <a:cubicBezTo>
                  <a:pt x="-77602" y="1712052"/>
                  <a:pt x="-103573" y="821383"/>
                  <a:pt x="244180" y="487105"/>
                </a:cubicBezTo>
                <a:cubicBezTo>
                  <a:pt x="577633" y="184250"/>
                  <a:pt x="967445" y="23675"/>
                  <a:pt x="1800109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2" name="圖片版面配置區 16" descr="要新增影像的空白預留位置。按一下預留位置，然後選取您想要新增的影像。"/>
          <p:cNvSpPr>
            <a:spLocks noGrp="1"/>
          </p:cNvSpPr>
          <p:nvPr userDrawn="1">
            <p:ph type="pic" sz="quarter" idx="15"/>
          </p:nvPr>
        </p:nvSpPr>
        <p:spPr>
          <a:xfrm>
            <a:off x="1876865" y="4292469"/>
            <a:ext cx="3744269" cy="1994037"/>
          </a:xfrm>
          <a:custGeom>
            <a:avLst/>
            <a:gdLst>
              <a:gd name="connsiteX0" fmla="*/ 1941340 w 3709572"/>
              <a:gd name="connsiteY0" fmla="*/ 856 h 2479913"/>
              <a:gd name="connsiteX1" fmla="*/ 3370150 w 3709572"/>
              <a:gd name="connsiteY1" fmla="*/ 407123 h 2479913"/>
              <a:gd name="connsiteX2" fmla="*/ 3536364 w 3709572"/>
              <a:gd name="connsiteY2" fmla="*/ 1905595 h 2479913"/>
              <a:gd name="connsiteX3" fmla="*/ 1842967 w 3709572"/>
              <a:gd name="connsiteY3" fmla="*/ 2477864 h 2479913"/>
              <a:gd name="connsiteX4" fmla="*/ 165893 w 3709572"/>
              <a:gd name="connsiteY4" fmla="*/ 1742039 h 2479913"/>
              <a:gd name="connsiteX5" fmla="*/ 294495 w 3709572"/>
              <a:gd name="connsiteY5" fmla="*/ 529867 h 2479913"/>
              <a:gd name="connsiteX6" fmla="*/ 1740027 w 3709572"/>
              <a:gd name="connsiteY6" fmla="*/ 2430 h 2479913"/>
              <a:gd name="connsiteX7" fmla="*/ 1941340 w 3709572"/>
              <a:gd name="connsiteY7" fmla="*/ 856 h 2479913"/>
              <a:gd name="connsiteX0" fmla="*/ 1941340 w 3728968"/>
              <a:gd name="connsiteY0" fmla="*/ 856 h 2479101"/>
              <a:gd name="connsiteX1" fmla="*/ 3370150 w 3728968"/>
              <a:gd name="connsiteY1" fmla="*/ 407123 h 2479101"/>
              <a:gd name="connsiteX2" fmla="*/ 3561764 w 3728968"/>
              <a:gd name="connsiteY2" fmla="*/ 1874017 h 2479101"/>
              <a:gd name="connsiteX3" fmla="*/ 1842967 w 3728968"/>
              <a:gd name="connsiteY3" fmla="*/ 2477864 h 2479101"/>
              <a:gd name="connsiteX4" fmla="*/ 165893 w 3728968"/>
              <a:gd name="connsiteY4" fmla="*/ 1742039 h 2479101"/>
              <a:gd name="connsiteX5" fmla="*/ 294495 w 3728968"/>
              <a:gd name="connsiteY5" fmla="*/ 529867 h 2479101"/>
              <a:gd name="connsiteX6" fmla="*/ 1740027 w 3728968"/>
              <a:gd name="connsiteY6" fmla="*/ 2430 h 2479101"/>
              <a:gd name="connsiteX7" fmla="*/ 1941340 w 3728968"/>
              <a:gd name="connsiteY7" fmla="*/ 856 h 2479101"/>
              <a:gd name="connsiteX0" fmla="*/ 1941340 w 3744269"/>
              <a:gd name="connsiteY0" fmla="*/ 856 h 2479101"/>
              <a:gd name="connsiteX1" fmla="*/ 3370150 w 3744269"/>
              <a:gd name="connsiteY1" fmla="*/ 407123 h 2479101"/>
              <a:gd name="connsiteX2" fmla="*/ 3561764 w 3744269"/>
              <a:gd name="connsiteY2" fmla="*/ 1874017 h 2479101"/>
              <a:gd name="connsiteX3" fmla="*/ 1842967 w 3744269"/>
              <a:gd name="connsiteY3" fmla="*/ 2477864 h 2479101"/>
              <a:gd name="connsiteX4" fmla="*/ 165893 w 3744269"/>
              <a:gd name="connsiteY4" fmla="*/ 1742039 h 2479101"/>
              <a:gd name="connsiteX5" fmla="*/ 294495 w 3744269"/>
              <a:gd name="connsiteY5" fmla="*/ 529867 h 2479101"/>
              <a:gd name="connsiteX6" fmla="*/ 1740027 w 3744269"/>
              <a:gd name="connsiteY6" fmla="*/ 2430 h 2479101"/>
              <a:gd name="connsiteX7" fmla="*/ 1941340 w 3744269"/>
              <a:gd name="connsiteY7" fmla="*/ 856 h 247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4269" h="2479101">
                <a:moveTo>
                  <a:pt x="1941340" y="856"/>
                </a:moveTo>
                <a:cubicBezTo>
                  <a:pt x="2429685" y="11721"/>
                  <a:pt x="3086065" y="107626"/>
                  <a:pt x="3370150" y="407123"/>
                </a:cubicBezTo>
                <a:cubicBezTo>
                  <a:pt x="3703721" y="758790"/>
                  <a:pt x="3914617" y="1522110"/>
                  <a:pt x="3561764" y="1874017"/>
                </a:cubicBezTo>
                <a:cubicBezTo>
                  <a:pt x="3208911" y="2225925"/>
                  <a:pt x="2408946" y="2499860"/>
                  <a:pt x="1842967" y="2477864"/>
                </a:cubicBezTo>
                <a:cubicBezTo>
                  <a:pt x="1276989" y="2455868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A8B32DB5-69B5-459D-96A9-CDFF560CC308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  <p:sp>
        <p:nvSpPr>
          <p:cNvPr id="22" name="手繪多邊形 5"/>
          <p:cNvSpPr>
            <a:spLocks/>
          </p:cNvSpPr>
          <p:nvPr userDrawn="1"/>
        </p:nvSpPr>
        <p:spPr bwMode="auto">
          <a:xfrm rot="21432709">
            <a:off x="6354578" y="4158988"/>
            <a:ext cx="4255062" cy="233026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51 w 9998"/>
              <a:gd name="connsiteY0" fmla="*/ 2045 h 10119"/>
              <a:gd name="connsiteX1" fmla="*/ 4974 w 9998"/>
              <a:gd name="connsiteY1" fmla="*/ 10118 h 10119"/>
              <a:gd name="connsiteX2" fmla="*/ 8086 w 9998"/>
              <a:gd name="connsiteY2" fmla="*/ 1104 h 10119"/>
              <a:gd name="connsiteX3" fmla="*/ 751 w 9998"/>
              <a:gd name="connsiteY3" fmla="*/ 2045 h 10119"/>
              <a:gd name="connsiteX0" fmla="*/ 751 w 9925"/>
              <a:gd name="connsiteY0" fmla="*/ 1992 h 9971"/>
              <a:gd name="connsiteX1" fmla="*/ 4975 w 9925"/>
              <a:gd name="connsiteY1" fmla="*/ 9970 h 9971"/>
              <a:gd name="connsiteX2" fmla="*/ 7983 w 9925"/>
              <a:gd name="connsiteY2" fmla="*/ 1107 h 9971"/>
              <a:gd name="connsiteX3" fmla="*/ 751 w 9925"/>
              <a:gd name="connsiteY3" fmla="*/ 1992 h 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5" h="9971">
                <a:moveTo>
                  <a:pt x="751" y="1992"/>
                </a:moveTo>
                <a:cubicBezTo>
                  <a:pt x="-330" y="3934"/>
                  <a:pt x="-1134" y="9805"/>
                  <a:pt x="4975" y="9970"/>
                </a:cubicBezTo>
                <a:cubicBezTo>
                  <a:pt x="9702" y="10098"/>
                  <a:pt x="11725" y="3792"/>
                  <a:pt x="7983" y="1107"/>
                </a:cubicBezTo>
                <a:cubicBezTo>
                  <a:pt x="5464" y="-707"/>
                  <a:pt x="1984" y="-207"/>
                  <a:pt x="751" y="19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3" name="手繪多邊形 5"/>
          <p:cNvSpPr>
            <a:spLocks/>
          </p:cNvSpPr>
          <p:nvPr userDrawn="1"/>
        </p:nvSpPr>
        <p:spPr bwMode="auto">
          <a:xfrm>
            <a:off x="6419893" y="4229100"/>
            <a:ext cx="4122084" cy="2170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手繪多邊形 5"/>
          <p:cNvSpPr>
            <a:spLocks/>
          </p:cNvSpPr>
          <p:nvPr userDrawn="1"/>
        </p:nvSpPr>
        <p:spPr bwMode="auto">
          <a:xfrm>
            <a:off x="6487007" y="4279899"/>
            <a:ext cx="4004469" cy="205240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5" name="圖片版面配置區 16"/>
          <p:cNvSpPr>
            <a:spLocks noGrp="1"/>
          </p:cNvSpPr>
          <p:nvPr>
            <p:ph type="pic" sz="quarter" idx="16"/>
          </p:nvPr>
        </p:nvSpPr>
        <p:spPr>
          <a:xfrm>
            <a:off x="6553200" y="4356100"/>
            <a:ext cx="3854664" cy="1917700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</p:spTree>
    <p:extLst>
      <p:ext uri="{BB962C8B-B14F-4D97-AF65-F5344CB8AC3E}">
        <p14:creationId xmlns:p14="http://schemas.microsoft.com/office/powerpoint/2010/main" val="4145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矩形圖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21" name="手繪多邊形 20"/>
          <p:cNvSpPr>
            <a:spLocks/>
          </p:cNvSpPr>
          <p:nvPr/>
        </p:nvSpPr>
        <p:spPr bwMode="auto">
          <a:xfrm flipH="1">
            <a:off x="874711" y="1603511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2" name="手繪多邊形 21"/>
          <p:cNvSpPr>
            <a:spLocks/>
          </p:cNvSpPr>
          <p:nvPr/>
        </p:nvSpPr>
        <p:spPr bwMode="auto">
          <a:xfrm flipH="1">
            <a:off x="940025" y="1642658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3" name="手繪多邊形 22"/>
          <p:cNvSpPr>
            <a:spLocks/>
          </p:cNvSpPr>
          <p:nvPr/>
        </p:nvSpPr>
        <p:spPr bwMode="auto">
          <a:xfrm flipH="1">
            <a:off x="1005341" y="1689100"/>
            <a:ext cx="4780416" cy="223999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9" name="手繪多邊形​​(F) 38"/>
          <p:cNvSpPr>
            <a:spLocks/>
          </p:cNvSpPr>
          <p:nvPr/>
        </p:nvSpPr>
        <p:spPr bwMode="auto">
          <a:xfrm>
            <a:off x="6246811" y="1603511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0" name="手繪多邊形​​(F) 39"/>
          <p:cNvSpPr>
            <a:spLocks/>
          </p:cNvSpPr>
          <p:nvPr/>
        </p:nvSpPr>
        <p:spPr bwMode="auto">
          <a:xfrm>
            <a:off x="6312126" y="1642658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1" name="手繪多邊形​​(F) 40"/>
          <p:cNvSpPr>
            <a:spLocks/>
          </p:cNvSpPr>
          <p:nvPr/>
        </p:nvSpPr>
        <p:spPr bwMode="auto">
          <a:xfrm>
            <a:off x="6377440" y="1689100"/>
            <a:ext cx="4780416" cy="223999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2" name="手繪多邊形​​(F) 41"/>
          <p:cNvSpPr>
            <a:spLocks/>
          </p:cNvSpPr>
          <p:nvPr/>
        </p:nvSpPr>
        <p:spPr bwMode="auto">
          <a:xfrm flipH="1" flipV="1">
            <a:off x="874711" y="4111318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3" name="手繪多邊形​​(F) 42"/>
          <p:cNvSpPr>
            <a:spLocks/>
          </p:cNvSpPr>
          <p:nvPr/>
        </p:nvSpPr>
        <p:spPr bwMode="auto">
          <a:xfrm flipH="1" flipV="1">
            <a:off x="940025" y="4150465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4" name="手繪多邊形​​(F) 43"/>
          <p:cNvSpPr>
            <a:spLocks/>
          </p:cNvSpPr>
          <p:nvPr/>
        </p:nvSpPr>
        <p:spPr bwMode="auto">
          <a:xfrm flipH="1" flipV="1">
            <a:off x="1005341" y="4203699"/>
            <a:ext cx="4780416" cy="2220505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5" name="手繪多邊形​​(F) 44"/>
          <p:cNvSpPr>
            <a:spLocks/>
          </p:cNvSpPr>
          <p:nvPr/>
        </p:nvSpPr>
        <p:spPr bwMode="auto">
          <a:xfrm flipV="1">
            <a:off x="6246811" y="4111318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6" name="手繪多邊形​​(F) 45"/>
          <p:cNvSpPr>
            <a:spLocks/>
          </p:cNvSpPr>
          <p:nvPr/>
        </p:nvSpPr>
        <p:spPr bwMode="auto">
          <a:xfrm flipV="1">
            <a:off x="6312126" y="4150465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7" name="手繪多邊形​​(F) 46"/>
          <p:cNvSpPr>
            <a:spLocks/>
          </p:cNvSpPr>
          <p:nvPr/>
        </p:nvSpPr>
        <p:spPr bwMode="auto">
          <a:xfrm flipV="1">
            <a:off x="6377440" y="4203699"/>
            <a:ext cx="4780416" cy="2220505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</a:lstStyle>
          <a:p>
            <a:pPr lvl="0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1" name="矩形 54"/>
          <p:cNvSpPr/>
          <p:nvPr/>
        </p:nvSpPr>
        <p:spPr>
          <a:xfrm>
            <a:off x="6425339" y="1735771"/>
            <a:ext cx="4671060" cy="2131822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</a:lstStyle>
          <a:p>
            <a:pPr algn="ctr" rtl="0"/>
            <a:endParaRPr lang="zh-TW" altLang="en-US" baseline="0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8" name="圖片版面配置區 13" descr="要新增影像的空白預留位置。按一下預留位置，然後選取您想要新增的影像。"/>
          <p:cNvSpPr>
            <a:spLocks noGrp="1"/>
          </p:cNvSpPr>
          <p:nvPr>
            <p:ph type="pic" sz="quarter" idx="13"/>
          </p:nvPr>
        </p:nvSpPr>
        <p:spPr>
          <a:xfrm>
            <a:off x="1066798" y="1735771"/>
            <a:ext cx="4671059" cy="2131822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9" name="圖片版面配置區 13" descr="要新增影像的空白預留位置。按一下預留位置，然後選取您想要新增的影像。"/>
          <p:cNvSpPr>
            <a:spLocks noGrp="1"/>
          </p:cNvSpPr>
          <p:nvPr>
            <p:ph type="pic" sz="quarter" idx="15"/>
          </p:nvPr>
        </p:nvSpPr>
        <p:spPr>
          <a:xfrm>
            <a:off x="1066798" y="4267200"/>
            <a:ext cx="4671059" cy="21082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50" name="圖片版面配置區 13" descr="要新增影像的空白預留位置。按一下預留位置，然後選取您想要新增的影像。"/>
          <p:cNvSpPr>
            <a:spLocks noGrp="1"/>
          </p:cNvSpPr>
          <p:nvPr>
            <p:ph type="pic" sz="quarter" idx="16"/>
          </p:nvPr>
        </p:nvSpPr>
        <p:spPr>
          <a:xfrm>
            <a:off x="6425339" y="4267200"/>
            <a:ext cx="4671060" cy="21082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 rtlCol="0"/>
          <a:lstStyle>
            <a:lvl1pPr marL="0" indent="0" algn="ctr">
              <a:buNone/>
              <a:defRPr lang="zh-TW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 userDrawn="1">
            <p:ph type="body" sz="half" idx="2"/>
          </p:nvPr>
        </p:nvSpPr>
        <p:spPr>
          <a:xfrm>
            <a:off x="6627811" y="1985417"/>
            <a:ext cx="4267201" cy="1639062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zh-TW" sz="2000" baseline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>
              <a:buNone/>
              <a:defRPr lang="zh-TW" sz="1400"/>
            </a:lvl2pPr>
            <a:lvl3pPr marL="914400" indent="0">
              <a:buNone/>
              <a:defRPr lang="zh-TW" sz="1200"/>
            </a:lvl3pPr>
            <a:lvl4pPr marL="1371600" indent="0">
              <a:buNone/>
              <a:defRPr lang="zh-TW" sz="1000"/>
            </a:lvl4pPr>
            <a:lvl5pPr marL="1828800" indent="0">
              <a:buNone/>
              <a:defRPr lang="zh-TW" sz="1000"/>
            </a:lvl5pPr>
            <a:lvl6pPr marL="2286000" indent="0">
              <a:buNone/>
              <a:defRPr lang="zh-TW" sz="1000"/>
            </a:lvl6pPr>
            <a:lvl7pPr marL="2743200" indent="0">
              <a:buNone/>
              <a:defRPr lang="zh-TW" sz="1000"/>
            </a:lvl7pPr>
            <a:lvl8pPr marL="3200400" indent="0">
              <a:buNone/>
              <a:defRPr lang="zh-TW" sz="1000"/>
            </a:lvl8pPr>
            <a:lvl9pPr marL="3657600" indent="0">
              <a:buNone/>
              <a:defRPr lang="zh-TW" sz="10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B026BD2-CC6D-4F63-A737-6AF8E6C21D5C}" type="datetime1">
              <a:rPr lang="zh-TW" altLang="en-US" noProof="0" smtClean="0"/>
              <a:t>2026/6/23 Tue</a:t>
            </a:fld>
            <a:endParaRPr lang="zh-TW" altLang="en-US" noProof="0"/>
          </a:p>
        </p:txBody>
      </p:sp>
      <p:sp>
        <p:nvSpPr>
          <p:cNvPr id="6" name="投影片編號版面配置區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>
            <a:defPPr>
              <a:defRPr lang="zh-TW"/>
            </a:defPPr>
            <a:lvl1pPr>
              <a:defRPr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7010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群組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手繪多邊形 5"/>
            <p:cNvSpPr>
              <a:spLocks/>
            </p:cNvSpPr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" name="手繪多邊形 5"/>
            <p:cNvSpPr>
              <a:spLocks/>
            </p:cNvSpPr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" name="手繪多邊形 5"/>
            <p:cNvSpPr>
              <a:spLocks/>
            </p:cNvSpPr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" name="手繪多邊形 5"/>
            <p:cNvSpPr>
              <a:spLocks/>
            </p:cNvSpPr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1" name="手繪多邊形 5"/>
            <p:cNvSpPr>
              <a:spLocks/>
            </p:cNvSpPr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2" name="手繪多邊形 5"/>
            <p:cNvSpPr>
              <a:spLocks/>
            </p:cNvSpPr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3" name="手繪多邊形 5"/>
            <p:cNvSpPr>
              <a:spLocks/>
            </p:cNvSpPr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4" name="手繪多邊形 5"/>
            <p:cNvSpPr>
              <a:spLocks/>
            </p:cNvSpPr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5" name="手繪多邊形 5"/>
            <p:cNvSpPr>
              <a:spLocks/>
            </p:cNvSpPr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6" name="手繪多邊形 5"/>
            <p:cNvSpPr>
              <a:spLocks/>
            </p:cNvSpPr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7" name="手繪多邊形 5"/>
            <p:cNvSpPr>
              <a:spLocks/>
            </p:cNvSpPr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8" name="手繪多邊形 5"/>
            <p:cNvSpPr>
              <a:spLocks/>
            </p:cNvSpPr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9" name="手繪多邊形 5"/>
            <p:cNvSpPr>
              <a:spLocks/>
            </p:cNvSpPr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0" name="手繪多邊形 5"/>
            <p:cNvSpPr>
              <a:spLocks/>
            </p:cNvSpPr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1" name="手繪多邊形 5"/>
            <p:cNvSpPr>
              <a:spLocks/>
            </p:cNvSpPr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2" name="手繪多邊形 5"/>
            <p:cNvSpPr>
              <a:spLocks/>
            </p:cNvSpPr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3" name="手繪多邊形 5"/>
            <p:cNvSpPr>
              <a:spLocks/>
            </p:cNvSpPr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4" name="手繪多邊形 5"/>
            <p:cNvSpPr>
              <a:spLocks/>
            </p:cNvSpPr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5" name="手繪多邊形 5"/>
            <p:cNvSpPr>
              <a:spLocks/>
            </p:cNvSpPr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6" name="手繪多邊形 5"/>
            <p:cNvSpPr>
              <a:spLocks/>
            </p:cNvSpPr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7" name="手繪多邊形 5"/>
            <p:cNvSpPr>
              <a:spLocks/>
            </p:cNvSpPr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8" name="手繪多邊形 5"/>
            <p:cNvSpPr>
              <a:spLocks/>
            </p:cNvSpPr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9" name="手繪多邊形 5"/>
            <p:cNvSpPr>
              <a:spLocks/>
            </p:cNvSpPr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0" name="手繪多邊形 5"/>
            <p:cNvSpPr>
              <a:spLocks/>
            </p:cNvSpPr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1" name="手繪多邊形 5"/>
            <p:cNvSpPr>
              <a:spLocks/>
            </p:cNvSpPr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2" name="手繪多邊形 5"/>
            <p:cNvSpPr>
              <a:spLocks/>
            </p:cNvSpPr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3" name="手繪多邊形 5"/>
            <p:cNvSpPr>
              <a:spLocks/>
            </p:cNvSpPr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4" name="手繪多邊形 5"/>
            <p:cNvSpPr>
              <a:spLocks/>
            </p:cNvSpPr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5" name="手繪多邊形 5"/>
            <p:cNvSpPr>
              <a:spLocks/>
            </p:cNvSpPr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6" name="手繪多邊形 5"/>
            <p:cNvSpPr>
              <a:spLocks/>
            </p:cNvSpPr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7" name="手繪多邊形 5"/>
            <p:cNvSpPr>
              <a:spLocks/>
            </p:cNvSpPr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8" name="手繪多邊形 5"/>
            <p:cNvSpPr>
              <a:spLocks/>
            </p:cNvSpPr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9" name="手繪多邊形 5"/>
            <p:cNvSpPr>
              <a:spLocks/>
            </p:cNvSpPr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0" name="手繪多邊形 5"/>
            <p:cNvSpPr>
              <a:spLocks/>
            </p:cNvSpPr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1" name="手繪多邊形 5"/>
            <p:cNvSpPr>
              <a:spLocks/>
            </p:cNvSpPr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2" name="手繪多邊形 5"/>
            <p:cNvSpPr>
              <a:spLocks/>
            </p:cNvSpPr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3" name="手繪多邊形 5"/>
            <p:cNvSpPr>
              <a:spLocks/>
            </p:cNvSpPr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4" name="手繪多邊形 5"/>
            <p:cNvSpPr>
              <a:spLocks/>
            </p:cNvSpPr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5" name="手繪多邊形 5"/>
            <p:cNvSpPr>
              <a:spLocks/>
            </p:cNvSpPr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6" name="手繪多邊形 5"/>
            <p:cNvSpPr>
              <a:spLocks/>
            </p:cNvSpPr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7" name="手繪多邊形 5"/>
            <p:cNvSpPr>
              <a:spLocks/>
            </p:cNvSpPr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8" name="手繪多邊形 5"/>
            <p:cNvSpPr>
              <a:spLocks/>
            </p:cNvSpPr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49" name="手繪多邊形 5"/>
            <p:cNvSpPr>
              <a:spLocks/>
            </p:cNvSpPr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0" name="手繪多邊形 5"/>
            <p:cNvSpPr>
              <a:spLocks/>
            </p:cNvSpPr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1" name="手繪多邊形 5"/>
            <p:cNvSpPr>
              <a:spLocks/>
            </p:cNvSpPr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2" name="手繪多邊形 5"/>
            <p:cNvSpPr>
              <a:spLocks/>
            </p:cNvSpPr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3" name="手繪多邊形 5"/>
            <p:cNvSpPr>
              <a:spLocks/>
            </p:cNvSpPr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4" name="手繪多邊形 5"/>
            <p:cNvSpPr>
              <a:spLocks/>
            </p:cNvSpPr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5" name="手繪多邊形 5"/>
            <p:cNvSpPr>
              <a:spLocks/>
            </p:cNvSpPr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6" name="手繪多邊形 5"/>
            <p:cNvSpPr>
              <a:spLocks/>
            </p:cNvSpPr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7" name="手繪多邊形 5"/>
            <p:cNvSpPr>
              <a:spLocks/>
            </p:cNvSpPr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8" name="手繪多邊形 5"/>
            <p:cNvSpPr>
              <a:spLocks/>
            </p:cNvSpPr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59" name="手繪多邊形 5"/>
            <p:cNvSpPr>
              <a:spLocks/>
            </p:cNvSpPr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0" name="手繪多邊形 5"/>
            <p:cNvSpPr>
              <a:spLocks/>
            </p:cNvSpPr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1" name="手繪多邊形 5"/>
            <p:cNvSpPr>
              <a:spLocks/>
            </p:cNvSpPr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2" name="手繪多邊形 5"/>
            <p:cNvSpPr>
              <a:spLocks/>
            </p:cNvSpPr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3" name="手繪多邊形 5"/>
            <p:cNvSpPr>
              <a:spLocks/>
            </p:cNvSpPr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4" name="手繪多邊形 5"/>
            <p:cNvSpPr>
              <a:spLocks/>
            </p:cNvSpPr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5" name="手繪多邊形 5"/>
            <p:cNvSpPr>
              <a:spLocks/>
            </p:cNvSpPr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6" name="手繪多邊形 5"/>
            <p:cNvSpPr>
              <a:spLocks/>
            </p:cNvSpPr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7" name="手繪多邊形 5"/>
            <p:cNvSpPr>
              <a:spLocks/>
            </p:cNvSpPr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8" name="手繪多邊形 5"/>
            <p:cNvSpPr>
              <a:spLocks/>
            </p:cNvSpPr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69" name="手繪多邊形 5"/>
            <p:cNvSpPr>
              <a:spLocks/>
            </p:cNvSpPr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0" name="手繪多邊形 5"/>
            <p:cNvSpPr>
              <a:spLocks/>
            </p:cNvSpPr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1" name="手繪多邊形 5"/>
            <p:cNvSpPr>
              <a:spLocks/>
            </p:cNvSpPr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2" name="手繪多邊形 5"/>
            <p:cNvSpPr>
              <a:spLocks/>
            </p:cNvSpPr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3" name="手繪多邊形 5"/>
            <p:cNvSpPr>
              <a:spLocks/>
            </p:cNvSpPr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4" name="手繪多邊形 5"/>
            <p:cNvSpPr>
              <a:spLocks/>
            </p:cNvSpPr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5" name="手繪多邊形 5"/>
            <p:cNvSpPr>
              <a:spLocks/>
            </p:cNvSpPr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6" name="手繪多邊形 5"/>
            <p:cNvSpPr>
              <a:spLocks/>
            </p:cNvSpPr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7" name="手繪多邊形 5"/>
            <p:cNvSpPr>
              <a:spLocks/>
            </p:cNvSpPr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8" name="手繪多邊形 5"/>
            <p:cNvSpPr>
              <a:spLocks/>
            </p:cNvSpPr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lvl="0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79" name="手繪多邊形 5"/>
            <p:cNvSpPr>
              <a:spLocks/>
            </p:cNvSpPr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0" name="手繪多邊形 5"/>
            <p:cNvSpPr>
              <a:spLocks/>
            </p:cNvSpPr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1" name="手繪多邊形 5"/>
            <p:cNvSpPr>
              <a:spLocks/>
            </p:cNvSpPr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2" name="手繪多邊形 5"/>
            <p:cNvSpPr>
              <a:spLocks/>
            </p:cNvSpPr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3" name="手繪多邊形 5"/>
            <p:cNvSpPr>
              <a:spLocks/>
            </p:cNvSpPr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4" name="手繪多邊形 5"/>
            <p:cNvSpPr>
              <a:spLocks/>
            </p:cNvSpPr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5" name="手繪多邊形 5"/>
            <p:cNvSpPr>
              <a:spLocks/>
            </p:cNvSpPr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6" name="手繪多邊形 5"/>
            <p:cNvSpPr>
              <a:spLocks/>
            </p:cNvSpPr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7" name="手繪多邊形 5"/>
            <p:cNvSpPr>
              <a:spLocks/>
            </p:cNvSpPr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8" name="手繪多邊形 5"/>
            <p:cNvSpPr>
              <a:spLocks/>
            </p:cNvSpPr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9" name="手繪多邊形 5"/>
            <p:cNvSpPr>
              <a:spLocks/>
            </p:cNvSpPr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0" name="手繪多邊形 5"/>
            <p:cNvSpPr>
              <a:spLocks/>
            </p:cNvSpPr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1" name="手繪多邊形 5"/>
            <p:cNvSpPr>
              <a:spLocks/>
            </p:cNvSpPr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2" name="手繪多邊形 5"/>
            <p:cNvSpPr>
              <a:spLocks/>
            </p:cNvSpPr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3" name="手繪多邊形 5"/>
            <p:cNvSpPr>
              <a:spLocks/>
            </p:cNvSpPr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4" name="手繪多邊形 5"/>
            <p:cNvSpPr>
              <a:spLocks/>
            </p:cNvSpPr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5" name="手繪多邊形 5"/>
            <p:cNvSpPr>
              <a:spLocks/>
            </p:cNvSpPr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6" name="手繪多邊形 5"/>
            <p:cNvSpPr>
              <a:spLocks/>
            </p:cNvSpPr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7" name="手繪多邊形 5"/>
            <p:cNvSpPr>
              <a:spLocks/>
            </p:cNvSpPr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8" name="手繪多邊形 5"/>
            <p:cNvSpPr>
              <a:spLocks/>
            </p:cNvSpPr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9" name="手繪多邊形 5"/>
            <p:cNvSpPr>
              <a:spLocks/>
            </p:cNvSpPr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0" name="手繪多邊形 5"/>
            <p:cNvSpPr>
              <a:spLocks/>
            </p:cNvSpPr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1" name="手繪多邊形 5"/>
            <p:cNvSpPr>
              <a:spLocks/>
            </p:cNvSpPr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2" name="手繪多邊形 5"/>
            <p:cNvSpPr>
              <a:spLocks/>
            </p:cNvSpPr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3" name="手繪多邊形 5"/>
            <p:cNvSpPr>
              <a:spLocks/>
            </p:cNvSpPr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4" name="手繪多邊形 5"/>
            <p:cNvSpPr>
              <a:spLocks/>
            </p:cNvSpPr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5" name="手繪多邊形 5"/>
            <p:cNvSpPr>
              <a:spLocks/>
            </p:cNvSpPr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6" name="手繪多邊形 5"/>
            <p:cNvSpPr>
              <a:spLocks/>
            </p:cNvSpPr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7" name="手繪多邊形 5"/>
            <p:cNvSpPr>
              <a:spLocks/>
            </p:cNvSpPr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TW"/>
              </a:defPPr>
            </a:lstStyle>
            <a:p>
              <a:pPr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TW"/>
            </a:def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TW"/>
            </a:def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zh-TW" sz="11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TW" sz="11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EC66E7E-FCC7-47BC-8353-6453F1F5FECC}" type="datetime1">
              <a:rPr lang="zh-TW" altLang="en-US" noProof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2026/6/23 Tue</a:t>
            </a:fld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TW" sz="11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9C03C58-465B-42F2-8BA3-01664A6B69B6}" type="slidenum">
              <a:rPr lang="en-US" altLang="zh-TW" noProof="0" smtClean="0"/>
              <a:pPr/>
              <a:t>‹#›</a:t>
            </a:fld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469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60" r:id="rId16"/>
    <p:sldLayoutId id="2147483656" r:id="rId17"/>
    <p:sldLayoutId id="2147483658" r:id="rId18"/>
    <p:sldLayoutId id="21474836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sz="32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lang="zh-TW" sz="20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lang="zh-TW" sz="18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6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>
              <a:lumMod val="75000"/>
            </a:schemeClr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4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含標題的圖片版面配置</a:t>
            </a:r>
          </a:p>
        </p:txBody>
      </p:sp>
      <p:pic>
        <p:nvPicPr>
          <p:cNvPr id="5" name="圖片版面配置區 4" descr="小女孩正在吹泡泡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副標題</a:t>
            </a:r>
          </a:p>
        </p:txBody>
      </p:sp>
    </p:spTree>
    <p:extLst>
      <p:ext uri="{BB962C8B-B14F-4D97-AF65-F5344CB8AC3E}">
        <p14:creationId xmlns:p14="http://schemas.microsoft.com/office/powerpoint/2010/main" val="322809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- 9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49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- 10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892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- 11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67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- 12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371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- 13</a:t>
            </a:r>
          </a:p>
        </p:txBody>
      </p:sp>
    </p:spTree>
    <p:extLst>
      <p:ext uri="{BB962C8B-B14F-4D97-AF65-F5344CB8AC3E}">
        <p14:creationId xmlns:p14="http://schemas.microsoft.com/office/powerpoint/2010/main" val="32944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- 14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722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- 1</a:t>
            </a:r>
          </a:p>
        </p:txBody>
      </p:sp>
      <p:pic>
        <p:nvPicPr>
          <p:cNvPr id="2" name="圖片版面配置區 1" descr="一群小女孩正在吹泡泡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文字版面配置區 7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32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- 2</a:t>
            </a:r>
          </a:p>
        </p:txBody>
      </p:sp>
      <p:pic>
        <p:nvPicPr>
          <p:cNvPr id="14" name="圖片版面配置區 13" descr="一家人騎著自行車穿越一地秋葉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圖片版面配置區 14" descr="小女孩微笑著躺在秋天的落葉上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78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- 3</a:t>
            </a:r>
          </a:p>
        </p:txBody>
      </p:sp>
      <p:pic>
        <p:nvPicPr>
          <p:cNvPr id="2" name="圖片版面配置區 1" descr="兩個小女孩在雨中玩耍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圖片版面配置區 2" descr="七彩雨傘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圖片版面配置區 3" descr="下著雨的戶外，一雙帶有白色斑點的紅色雨鞋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0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- 4</a:t>
            </a:r>
          </a:p>
        </p:txBody>
      </p:sp>
      <p:pic>
        <p:nvPicPr>
          <p:cNvPr id="17" name="圖片版面配置區 16" descr="秋日郊外的一家人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圖片版面配置區 17" descr="兩位大人牽著一位孩子的手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文字版面配置區 12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pic>
        <p:nvPicPr>
          <p:cNvPr id="19" name="圖片版面配置區 18" descr="鞦韆上一顆刻有笑臉的橘色南瓜。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647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章節符號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9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- 6</a:t>
            </a:r>
          </a:p>
        </p:txBody>
      </p:sp>
      <p:sp>
        <p:nvSpPr>
          <p:cNvPr id="5" name="圖片版面配置區 4" descr="要新增影像的空白預留位置。按一下預留位置，然後選取您想要新增的影像。"/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997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- 7</a:t>
            </a:r>
          </a:p>
        </p:txBody>
      </p:sp>
      <p:sp>
        <p:nvSpPr>
          <p:cNvPr id="3" name="圖片版面配置區 2" descr="要新增影像的空白預留位置。按一下預留位置，然後選取您想要新增的影像。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 descr="要新增影像的空白預留位置。按一下預留位置，然後選取您想要新增的影像。"/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 descr="要新增影像的空白預留位置。按一下預留位置，然後選取您想要新增的影像。"/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 descr="要新增影像的空白預留位置。按一下預留位置，然後選取您想要新增的影像。"/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696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標題 10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r>
              <a:rPr lang="zh-TW" altLang="en-US"/>
              <a:t>新增投影片標題 </a:t>
            </a:r>
            <a:r>
              <a:rPr lang="en-US" altLang="zh-TW"/>
              <a:t>- 8</a:t>
            </a:r>
          </a:p>
        </p:txBody>
      </p:sp>
      <p:sp>
        <p:nvSpPr>
          <p:cNvPr id="9" name="圖片版面配置區 8" descr="要新增影像的空白預留位置。按一下預留位置，然後選取您想要新增的影像。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 descr="要新增影像的空白預留位置。按一下預留位置，然後選取您想要新增的影像。"/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>
            <a:defPPr>
              <a:defRPr lang="zh-TW"/>
            </a:defPPr>
          </a:lstStyle>
          <a:p>
            <a:pPr rtl="0"/>
            <a:endParaRPr lang="zh-TW" altLang="en-US"/>
          </a:p>
        </p:txBody>
      </p:sp>
      <p:sp>
        <p:nvSpPr>
          <p:cNvPr id="16" name="圖片版面配置區 15" descr="要新增影像的空白預留位置。按一下預留位置，然後選取您想要新增的影像。"/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0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家庭相簿 16X9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6061170_TF03488835_Win32" id="{14330FFC-F42C-4751-8BEA-A8317C7CAF87}" vid="{40D00602-0479-481A-8AFF-96A76CDA8FD7}"/>
    </a:ext>
  </a:extLst>
</a:theme>
</file>

<file path=ppt/theme/theme2.xml><?xml version="1.0" encoding="utf-8"?>
<a:theme xmlns:a="http://schemas.openxmlformats.org/drawingml/2006/main" name="Office 佈景主題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Microsoft JhengHei UI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C92DE79-34C8-4782-89AB-09FC15757C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73ED61-35FB-43CD-8B16-96D13F3429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56B1D1-DDDD-48A2-A3CE-B6AAEA4C9C8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家庭相簿 (綠葉大自然設計)</Template>
  <TotalTime>0</TotalTime>
  <Words>269</Words>
  <Application>Microsoft Office PowerPoint</Application>
  <PresentationFormat>寬螢幕</PresentationFormat>
  <Paragraphs>41</Paragraphs>
  <Slides>15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8" baseType="lpstr">
      <vt:lpstr>Microsoft JhengHei UI</vt:lpstr>
      <vt:lpstr>Arial</vt:lpstr>
      <vt:lpstr>家庭相簿 16X9</vt:lpstr>
      <vt:lpstr>含標題的圖片版面配置</vt:lpstr>
      <vt:lpstr>新增投影片標題 - 1</vt:lpstr>
      <vt:lpstr>新增投影片標題 - 2</vt:lpstr>
      <vt:lpstr>新增投影片標題 - 3</vt:lpstr>
      <vt:lpstr>新增投影片標題 - 4</vt:lpstr>
      <vt:lpstr>章節符號</vt:lpstr>
      <vt:lpstr>新增投影片標題 - 6</vt:lpstr>
      <vt:lpstr>新增投影片標題 - 7</vt:lpstr>
      <vt:lpstr>新增投影片標題 - 8</vt:lpstr>
      <vt:lpstr>新增投影片標題 - 9</vt:lpstr>
      <vt:lpstr>新增投影片標題 - 10</vt:lpstr>
      <vt:lpstr>新增投影片標題 - 11</vt:lpstr>
      <vt:lpstr>新增投影片標題 - 12</vt:lpstr>
      <vt:lpstr>新增投影片標題 - 13</vt:lpstr>
      <vt:lpstr>新增投影片標題 - 14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含標題的圖片版面配置</dc:title>
  <dc:creator>eduweb27</dc:creator>
  <cp:lastModifiedBy>eduweb27</cp:lastModifiedBy>
  <cp:revision>1</cp:revision>
  <dcterms:created xsi:type="dcterms:W3CDTF">2026-06-23T06:00:56Z</dcterms:created>
  <dcterms:modified xsi:type="dcterms:W3CDTF">2026-06-23T06:01:15Z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