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6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90" d="100"/>
          <a:sy n="90" d="100"/>
        </p:scale>
        <p:origin x="9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5F4CCD-DD54-DC46-706F-A1CF951D0E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EA689E7-564D-1E0B-5FF6-C1E2ADA85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E07B521-85ED-57AE-FD6E-980ECDD55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214A635-8775-8506-D6FD-A6345777A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EBAC09B-6349-53A6-4C99-1BE3C17D4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1920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5D4EF6C-A615-3A82-D550-D2CD7B52D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F072A8B-D4A5-5F1C-08D3-74991154F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AE072FC-A773-E99B-85A4-9688B2C71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1666910-570B-1CD8-54B8-762926027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BC83529-2CD4-907B-886A-1BAF8379D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0995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8EAC508-2A55-85CE-2D1B-12ADD04472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E21E849-ECBD-6B5F-69F2-557945C5A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945BF5D-E0DB-69F0-CD3B-45F78790F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15B8167-08C9-F3EB-3085-70366A60C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DFBFA2B-6725-EBD3-FA51-9457D5E1F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5838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32104CA-05F2-1722-6DC9-F8A84764B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FABC0AC-5470-20E0-349D-2CAABF72A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4FE10C5-403F-3F43-A73D-AD829A7CA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B41D356-6523-E26C-54F3-B2FD6C12F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95B2EB7-25FD-0CE5-A1D0-2E3D1D751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532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97D660-3F2D-06F7-6811-155399A13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0D39A47-7086-8929-142B-DC1940282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8B857D3-2F88-A053-65A8-732207402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8D3E9E0-954F-0E49-4765-246B57A27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D71B116-0C51-5082-E6B4-34C44012F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767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E2B9C2-DB04-2DF6-17B6-E6853D8A4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0820B3A-3393-8B22-B2B4-C6695421E8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C7CB34F-92E5-7EAE-ABF1-E0F58D7F25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AC85E94-5582-5B42-C920-08E8E7DA0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4398248-4E09-C9D5-29B0-D98C7E570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FD411E0-71F7-608D-AA53-445CB54BB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308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115AD30-AC75-8311-9A1F-1BE78000C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9D4F7D0-3D94-954F-768E-79E9A37EC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5800727-AF7C-87A0-19AA-D8494B5AD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AD8F781-3F16-3BBF-9ED6-7379A5F0DD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B62A8F0-B95C-2F57-7E76-90D2FF44CA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1818BCF3-89F5-E244-80DA-36151F0E4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79C8610F-893D-DFC1-9C26-38C40FD4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9E28F0F3-C1F1-7287-B1D1-2FDF78BD2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4925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6A2533-51C9-56C2-5C16-439BD7582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6E285B2B-E159-A3FA-951E-EB29E07F5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3968119-DF60-805E-AB30-4ADCDF822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A9B65DD-47DB-EC8B-A700-F432CBFB6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9692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4F470B60-AB2A-E8C8-DA03-A16FC5E7E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851CD64-DF5B-28A9-E159-B09AA2A23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0E5DFD-AD84-1DFC-24ED-3701EE674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1674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B2FCDB-F71D-E3BC-E838-18F42EA1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1CF565B-3DE3-FCF7-0C20-B74A1C7AF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7FA2DC0-343F-2381-DC41-76FFBE8959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7B2EE2E-EFF5-55BE-7A2B-70D9F00DF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02D35B8-1E65-3161-FD60-EAC3F67BC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1FE047C-3A6D-D943-45E2-EEED8AAA8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9542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E89E9F-7A5A-564F-3557-7B3610A5B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8D9F1CD-1C86-A873-F440-D1EFBA5897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798BEC1-ECF5-B60F-5C37-5A661C53A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867AA75-81AF-4762-2DB3-3007EE08C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F768B86-1071-2E20-7315-9DDED8947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28066AA-432F-E041-919A-6CD0B8A34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4186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BF7203F-941C-20FF-66A6-A6560CFA6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63C5CE1-8015-49AE-6007-4E8DAF395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621DDAA-B40A-D2B3-72F5-962F0DF54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F0A1DC-8017-D54A-A8EB-A4F4040B3AE4}" type="datetimeFigureOut">
              <a:rPr kumimoji="1" lang="zh-TW" altLang="en-US" smtClean="0"/>
              <a:t>2026/1/10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26E5A5A-9CAD-4C2D-1FFE-80FA90C62A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5EFD36C-35F6-7B28-EB1F-B11C5BECE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E20241-C06C-544F-983D-D8947A05306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3166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D72D2A6-2996-D453-36D0-C5C3B559BA67}"/>
              </a:ext>
            </a:extLst>
          </p:cNvPr>
          <p:cNvSpPr/>
          <p:nvPr/>
        </p:nvSpPr>
        <p:spPr>
          <a:xfrm>
            <a:off x="2915137" y="461382"/>
            <a:ext cx="636172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8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25217">
                    <a:schemeClr val="bg1"/>
                  </a:glo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上台做簡報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1AA40228-88A6-4B75-56D4-A050AA8433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09800" y="1907932"/>
            <a:ext cx="7772400" cy="4338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0935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>
            <a:extLst>
              <a:ext uri="{FF2B5EF4-FFF2-40B4-BE49-F238E27FC236}">
                <a16:creationId xmlns:a16="http://schemas.microsoft.com/office/drawing/2014/main" id="{63E6990A-6694-B56A-B3C0-A964E62E02B6}"/>
              </a:ext>
            </a:extLst>
          </p:cNvPr>
          <p:cNvSpPr/>
          <p:nvPr/>
        </p:nvSpPr>
        <p:spPr>
          <a:xfrm>
            <a:off x="1849820" y="767256"/>
            <a:ext cx="8650014" cy="1303283"/>
          </a:xfrm>
          <a:prstGeom prst="roundRect">
            <a:avLst/>
          </a:prstGeom>
          <a:solidFill>
            <a:srgbClr val="F9E69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" name="圓角矩形 4">
            <a:extLst>
              <a:ext uri="{FF2B5EF4-FFF2-40B4-BE49-F238E27FC236}">
                <a16:creationId xmlns:a16="http://schemas.microsoft.com/office/drawing/2014/main" id="{CAEA3837-ABEE-4579-07F9-8D03D27AEC8E}"/>
              </a:ext>
            </a:extLst>
          </p:cNvPr>
          <p:cNvSpPr/>
          <p:nvPr/>
        </p:nvSpPr>
        <p:spPr>
          <a:xfrm>
            <a:off x="1545020" y="536028"/>
            <a:ext cx="3258207" cy="176573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783F0B-D741-6FA3-17A1-27E26B8BA7F0}"/>
              </a:ext>
            </a:extLst>
          </p:cNvPr>
          <p:cNvSpPr txBox="1"/>
          <p:nvPr/>
        </p:nvSpPr>
        <p:spPr>
          <a:xfrm>
            <a:off x="1849820" y="1031991"/>
            <a:ext cx="2617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TW" altLang="en-US" sz="4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簡報主題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8E055AF-D881-FF9B-5617-577CCA7FE319}"/>
              </a:ext>
            </a:extLst>
          </p:cNvPr>
          <p:cNvSpPr txBox="1"/>
          <p:nvPr/>
        </p:nvSpPr>
        <p:spPr>
          <a:xfrm>
            <a:off x="5470633" y="1093545"/>
            <a:ext cx="4361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切題、清楚、明瞭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AC23E78-F790-01CE-2AB4-A723F6043B2C}"/>
              </a:ext>
            </a:extLst>
          </p:cNvPr>
          <p:cNvSpPr txBox="1"/>
          <p:nvPr/>
        </p:nvSpPr>
        <p:spPr>
          <a:xfrm>
            <a:off x="3379074" y="2445989"/>
            <a:ext cx="712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以切合的主題，容易理解的文字來設計簡報。</a:t>
            </a:r>
          </a:p>
        </p:txBody>
      </p:sp>
      <p:sp>
        <p:nvSpPr>
          <p:cNvPr id="9" name="圓角矩形 8">
            <a:extLst>
              <a:ext uri="{FF2B5EF4-FFF2-40B4-BE49-F238E27FC236}">
                <a16:creationId xmlns:a16="http://schemas.microsoft.com/office/drawing/2014/main" id="{88CBF7B1-EDAC-7CCD-02C6-4FC1BED1BF1E}"/>
              </a:ext>
            </a:extLst>
          </p:cNvPr>
          <p:cNvSpPr/>
          <p:nvPr/>
        </p:nvSpPr>
        <p:spPr>
          <a:xfrm>
            <a:off x="1849820" y="3689132"/>
            <a:ext cx="8650014" cy="1303283"/>
          </a:xfrm>
          <a:prstGeom prst="roundRect">
            <a:avLst/>
          </a:prstGeom>
          <a:solidFill>
            <a:srgbClr val="F9E69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圓角矩形 9">
            <a:extLst>
              <a:ext uri="{FF2B5EF4-FFF2-40B4-BE49-F238E27FC236}">
                <a16:creationId xmlns:a16="http://schemas.microsoft.com/office/drawing/2014/main" id="{89BCA945-47B6-1EC4-654C-68D3D7B188A6}"/>
              </a:ext>
            </a:extLst>
          </p:cNvPr>
          <p:cNvSpPr/>
          <p:nvPr/>
        </p:nvSpPr>
        <p:spPr>
          <a:xfrm>
            <a:off x="1545020" y="3457904"/>
            <a:ext cx="3258207" cy="176573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50FF1533-2B9E-9B50-588E-8A88BD5A66C0}"/>
              </a:ext>
            </a:extLst>
          </p:cNvPr>
          <p:cNvSpPr txBox="1"/>
          <p:nvPr/>
        </p:nvSpPr>
        <p:spPr>
          <a:xfrm>
            <a:off x="1849820" y="3953867"/>
            <a:ext cx="2617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TW" altLang="en-US" sz="4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簡報製作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E9004567-3E52-24C7-E6F2-05A36BF8E4A0}"/>
              </a:ext>
            </a:extLst>
          </p:cNvPr>
          <p:cNvSpPr txBox="1"/>
          <p:nvPr/>
        </p:nvSpPr>
        <p:spPr>
          <a:xfrm>
            <a:off x="5470633" y="4015421"/>
            <a:ext cx="4361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生動、有趣、簡要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6F81E6A-31F0-AE4F-406E-3358DD8B00E4}"/>
              </a:ext>
            </a:extLst>
          </p:cNvPr>
          <p:cNvSpPr txBox="1"/>
          <p:nvPr/>
        </p:nvSpPr>
        <p:spPr>
          <a:xfrm>
            <a:off x="3379074" y="5367865"/>
            <a:ext cx="712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簡要內容並配置適當圖示，來吸引觀眾注意，讓簡報者能容易強調重點。</a:t>
            </a:r>
          </a:p>
        </p:txBody>
      </p:sp>
    </p:spTree>
    <p:extLst>
      <p:ext uri="{BB962C8B-B14F-4D97-AF65-F5344CB8AC3E}">
        <p14:creationId xmlns:p14="http://schemas.microsoft.com/office/powerpoint/2010/main" val="378785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EADD7-C08B-15E0-C8AB-C2F233DDA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>
            <a:extLst>
              <a:ext uri="{FF2B5EF4-FFF2-40B4-BE49-F238E27FC236}">
                <a16:creationId xmlns:a16="http://schemas.microsoft.com/office/drawing/2014/main" id="{D4F2D0FE-1A5D-9771-4092-A3979B520BBA}"/>
              </a:ext>
            </a:extLst>
          </p:cNvPr>
          <p:cNvSpPr/>
          <p:nvPr/>
        </p:nvSpPr>
        <p:spPr>
          <a:xfrm>
            <a:off x="1849820" y="767256"/>
            <a:ext cx="8650014" cy="1303283"/>
          </a:xfrm>
          <a:prstGeom prst="roundRect">
            <a:avLst/>
          </a:prstGeom>
          <a:solidFill>
            <a:srgbClr val="F9E69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" name="圓角矩形 4">
            <a:extLst>
              <a:ext uri="{FF2B5EF4-FFF2-40B4-BE49-F238E27FC236}">
                <a16:creationId xmlns:a16="http://schemas.microsoft.com/office/drawing/2014/main" id="{7A7C0A98-5FBF-FCA1-4F82-CFAAD128359A}"/>
              </a:ext>
            </a:extLst>
          </p:cNvPr>
          <p:cNvSpPr/>
          <p:nvPr/>
        </p:nvSpPr>
        <p:spPr>
          <a:xfrm>
            <a:off x="1545020" y="536028"/>
            <a:ext cx="3258207" cy="176573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1B7D3E-D14C-51CE-FAC9-7A151DDA3A7F}"/>
              </a:ext>
            </a:extLst>
          </p:cNvPr>
          <p:cNvSpPr txBox="1"/>
          <p:nvPr/>
        </p:nvSpPr>
        <p:spPr>
          <a:xfrm>
            <a:off x="1849820" y="1031991"/>
            <a:ext cx="2617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TW" altLang="en-US" sz="4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服裝儀容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EF0218A-DF06-F640-4A7F-3D4986F55C36}"/>
              </a:ext>
            </a:extLst>
          </p:cNvPr>
          <p:cNvSpPr txBox="1"/>
          <p:nvPr/>
        </p:nvSpPr>
        <p:spPr>
          <a:xfrm>
            <a:off x="5470633" y="1093545"/>
            <a:ext cx="4361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合宜、整齊、乾淨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EFE3DE9-9BC8-8E99-2E4F-102BF294B9F6}"/>
              </a:ext>
            </a:extLst>
          </p:cNvPr>
          <p:cNvSpPr txBox="1"/>
          <p:nvPr/>
        </p:nvSpPr>
        <p:spPr>
          <a:xfrm>
            <a:off x="3379074" y="2445989"/>
            <a:ext cx="712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上台做簡報的穿著要力求整潔，不宜過緊，</a:t>
            </a:r>
            <a:endParaRPr kumimoji="1" lang="en-US" altLang="zh-TW" sz="2800" b="1" dirty="0">
              <a:solidFill>
                <a:schemeClr val="tx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讓自己能輕鬆面對觀眾。</a:t>
            </a:r>
          </a:p>
        </p:txBody>
      </p:sp>
      <p:sp>
        <p:nvSpPr>
          <p:cNvPr id="9" name="圓角矩形 8">
            <a:extLst>
              <a:ext uri="{FF2B5EF4-FFF2-40B4-BE49-F238E27FC236}">
                <a16:creationId xmlns:a16="http://schemas.microsoft.com/office/drawing/2014/main" id="{60B97791-0461-EA30-A74E-32FF8DB86936}"/>
              </a:ext>
            </a:extLst>
          </p:cNvPr>
          <p:cNvSpPr/>
          <p:nvPr/>
        </p:nvSpPr>
        <p:spPr>
          <a:xfrm>
            <a:off x="1849820" y="3689132"/>
            <a:ext cx="8650014" cy="1303283"/>
          </a:xfrm>
          <a:prstGeom prst="roundRect">
            <a:avLst/>
          </a:prstGeom>
          <a:solidFill>
            <a:srgbClr val="F9E69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圓角矩形 9">
            <a:extLst>
              <a:ext uri="{FF2B5EF4-FFF2-40B4-BE49-F238E27FC236}">
                <a16:creationId xmlns:a16="http://schemas.microsoft.com/office/drawing/2014/main" id="{409FAD2B-EAF7-EA94-A2F2-D2207EA82795}"/>
              </a:ext>
            </a:extLst>
          </p:cNvPr>
          <p:cNvSpPr/>
          <p:nvPr/>
        </p:nvSpPr>
        <p:spPr>
          <a:xfrm>
            <a:off x="1545020" y="3457904"/>
            <a:ext cx="3258207" cy="176573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E958F997-0159-A3F5-E66E-1C53F0CC5354}"/>
              </a:ext>
            </a:extLst>
          </p:cNvPr>
          <p:cNvSpPr txBox="1"/>
          <p:nvPr/>
        </p:nvSpPr>
        <p:spPr>
          <a:xfrm>
            <a:off x="1849820" y="3953867"/>
            <a:ext cx="2617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TW" altLang="en-US" sz="4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簡報儀態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A4CF5DA-0BD9-2F3F-4AB0-F4E438CD4504}"/>
              </a:ext>
            </a:extLst>
          </p:cNvPr>
          <p:cNvSpPr txBox="1"/>
          <p:nvPr/>
        </p:nvSpPr>
        <p:spPr>
          <a:xfrm>
            <a:off x="5470633" y="4015421"/>
            <a:ext cx="4361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輕鬆、自然、大方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04895B09-9863-031D-7034-36343EB74583}"/>
              </a:ext>
            </a:extLst>
          </p:cNvPr>
          <p:cNvSpPr txBox="1"/>
          <p:nvPr/>
        </p:nvSpPr>
        <p:spPr>
          <a:xfrm>
            <a:off x="3379074" y="5380352"/>
            <a:ext cx="712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放鬆心情讓講話聲音適度放大，速度別太快</a:t>
            </a:r>
            <a:endParaRPr kumimoji="1" lang="en-US" altLang="zh-TW" sz="2800" b="1" dirty="0">
              <a:solidFill>
                <a:schemeClr val="tx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也別太慢，說明內容簡單扼要，口齒清晰。</a:t>
            </a:r>
          </a:p>
        </p:txBody>
      </p:sp>
    </p:spTree>
    <p:extLst>
      <p:ext uri="{BB962C8B-B14F-4D97-AF65-F5344CB8AC3E}">
        <p14:creationId xmlns:p14="http://schemas.microsoft.com/office/powerpoint/2010/main" val="375358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A8425-6062-1432-17C2-955ACFCF3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>
            <a:extLst>
              <a:ext uri="{FF2B5EF4-FFF2-40B4-BE49-F238E27FC236}">
                <a16:creationId xmlns:a16="http://schemas.microsoft.com/office/drawing/2014/main" id="{04E80442-FE62-6AA9-4A40-DF8546C4CE58}"/>
              </a:ext>
            </a:extLst>
          </p:cNvPr>
          <p:cNvSpPr/>
          <p:nvPr/>
        </p:nvSpPr>
        <p:spPr>
          <a:xfrm>
            <a:off x="1849820" y="767256"/>
            <a:ext cx="8650014" cy="1303283"/>
          </a:xfrm>
          <a:prstGeom prst="roundRect">
            <a:avLst/>
          </a:prstGeom>
          <a:solidFill>
            <a:srgbClr val="F9E69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" name="圓角矩形 4">
            <a:extLst>
              <a:ext uri="{FF2B5EF4-FFF2-40B4-BE49-F238E27FC236}">
                <a16:creationId xmlns:a16="http://schemas.microsoft.com/office/drawing/2014/main" id="{F21F2F43-800D-A82E-7DEE-4C508A334592}"/>
              </a:ext>
            </a:extLst>
          </p:cNvPr>
          <p:cNvSpPr/>
          <p:nvPr/>
        </p:nvSpPr>
        <p:spPr>
          <a:xfrm>
            <a:off x="1545020" y="536028"/>
            <a:ext cx="3258207" cy="176573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0B7D8C-D462-D12E-C5DA-F99468D176EA}"/>
              </a:ext>
            </a:extLst>
          </p:cNvPr>
          <p:cNvSpPr txBox="1"/>
          <p:nvPr/>
        </p:nvSpPr>
        <p:spPr>
          <a:xfrm>
            <a:off x="1849820" y="1031991"/>
            <a:ext cx="2617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TW" altLang="en-US" sz="4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簡報技巧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2A2EA28-CA6E-31A2-2B76-40AB0F0E4C93}"/>
              </a:ext>
            </a:extLst>
          </p:cNvPr>
          <p:cNvSpPr txBox="1"/>
          <p:nvPr/>
        </p:nvSpPr>
        <p:spPr>
          <a:xfrm>
            <a:off x="5008179" y="1093545"/>
            <a:ext cx="533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內容有條理、工具要熟悉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9FCDFFB5-20B8-F66C-F644-CEA3D9CD267A}"/>
              </a:ext>
            </a:extLst>
          </p:cNvPr>
          <p:cNvSpPr txBox="1"/>
          <p:nvPr/>
        </p:nvSpPr>
        <p:spPr>
          <a:xfrm>
            <a:off x="3599791" y="2445989"/>
            <a:ext cx="712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簡報內容要反覆練習與排練，簡報時使用的</a:t>
            </a:r>
            <a:endParaRPr kumimoji="1" lang="en-US" altLang="zh-TW" sz="2800" b="1" dirty="0">
              <a:solidFill>
                <a:schemeClr val="tx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800" b="1" dirty="0">
                <a:solidFill>
                  <a:schemeClr val="tx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設備也要詳加了解操作方法。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4A625ABB-19D0-BC0D-E1CF-71C97B491ACC}"/>
              </a:ext>
            </a:extLst>
          </p:cNvPr>
          <p:cNvSpPr txBox="1"/>
          <p:nvPr/>
        </p:nvSpPr>
        <p:spPr>
          <a:xfrm>
            <a:off x="4535213" y="3775546"/>
            <a:ext cx="5806967" cy="156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kumimoji="1" lang="zh-TW" altLang="en-US" sz="4400" b="1" dirty="0">
                <a:solidFill>
                  <a:srgbClr val="7030A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大家都來做簡報</a:t>
            </a:r>
            <a:endParaRPr kumimoji="1" lang="en-US" altLang="zh-TW" sz="4400" b="1" dirty="0">
              <a:solidFill>
                <a:srgbClr val="7030A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ts val="6000"/>
              </a:lnSpc>
            </a:pPr>
            <a:r>
              <a:rPr kumimoji="1" lang="zh-TW" altLang="en-US" sz="4400" b="1" dirty="0">
                <a:solidFill>
                  <a:srgbClr val="7030A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  學習勤練效果好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B9EB9E64-5980-8ED2-8C08-2E8E129524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14186" y="2477519"/>
            <a:ext cx="3331583" cy="456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</TotalTime>
  <Words>148</Words>
  <Application>Microsoft Office PowerPoint</Application>
  <PresentationFormat>寬螢幕</PresentationFormat>
  <Paragraphs>21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9" baseType="lpstr">
      <vt:lpstr>Microsoft JhengHei</vt:lpstr>
      <vt:lpstr>Aptos</vt:lpstr>
      <vt:lpstr>Aptos Display</vt:lpstr>
      <vt:lpstr>Arial</vt:lpstr>
      <vt:lpstr>Office 佈景主題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aj xia</dc:creator>
  <cp:lastModifiedBy>User</cp:lastModifiedBy>
  <cp:revision>9</cp:revision>
  <dcterms:created xsi:type="dcterms:W3CDTF">2026-01-10T03:00:43Z</dcterms:created>
  <dcterms:modified xsi:type="dcterms:W3CDTF">2026-01-11T09:45:52Z</dcterms:modified>
</cp:coreProperties>
</file>