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1" r:id="rId3"/>
    <p:sldId id="257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2" r:id="rId20"/>
    <p:sldId id="283" r:id="rId21"/>
    <p:sldId id="284" r:id="rId22"/>
    <p:sldId id="285" r:id="rId23"/>
    <p:sldId id="286" r:id="rId24"/>
  </p:sldIdLst>
  <p:sldSz cx="12192000" cy="6858000"/>
  <p:notesSz cx="6858000" cy="9144000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5274" autoAdjust="0"/>
  </p:normalViewPr>
  <p:slideViewPr>
    <p:cSldViewPr snapToGrid="0">
      <p:cViewPr varScale="1">
        <p:scale>
          <a:sx n="73" d="100"/>
          <a:sy n="73" d="100"/>
        </p:scale>
        <p:origin x="408" y="4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77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DB7A0-0269-41AB-AE25-E28073A59632}" type="datetime1">
              <a:rPr lang="zh-TW" altLang="en-US" smtClean="0">
                <a:latin typeface="Mingliu" panose="02020509000000000000" pitchFamily="49" charset="-120"/>
                <a:ea typeface="Mingliu" panose="02020509000000000000" pitchFamily="49" charset="-120"/>
              </a:rPr>
              <a:t>2026/7/22 Wed</a:t>
            </a:fld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en-US" altLang="zh-TW" smtClean="0">
                <a:latin typeface="Mingliu" panose="02020509000000000000" pitchFamily="49" charset="-120"/>
                <a:ea typeface="Mingliu" panose="02020509000000000000" pitchFamily="49" charset="-120"/>
              </a:rPr>
              <a:t>‹#›</a:t>
            </a:fld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fld id="{99E5EF02-2F51-4D4D-B654-1E69F98DE978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/>
              <a:t>編輯</a:t>
            </a:r>
            <a:r>
              <a:rPr lang="zh-TW" altLang="en-US" dirty="0"/>
              <a:t>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fld id="{7FB667E1-E601-4AAF-B95C-B25720D70A60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ngliu" panose="02020509000000000000" pitchFamily="49" charset="-120"/>
        <a:ea typeface="Mingliu" panose="02020509000000000000" pitchFamily="49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ngliu" panose="02020509000000000000" pitchFamily="49" charset="-120"/>
        <a:ea typeface="Mingliu" panose="02020509000000000000" pitchFamily="49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ngliu" panose="02020509000000000000" pitchFamily="49" charset="-120"/>
        <a:ea typeface="Mingliu" panose="02020509000000000000" pitchFamily="49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ngliu" panose="02020509000000000000" pitchFamily="49" charset="-120"/>
        <a:ea typeface="Mingliu" panose="02020509000000000000" pitchFamily="49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ngliu" panose="02020509000000000000" pitchFamily="49" charset="-120"/>
        <a:ea typeface="Mingliu" panose="02020509000000000000" pitchFamily="49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75072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7694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13167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83394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57133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01387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3049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62584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12686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26474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9143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37674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99883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729217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98300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99069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64434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566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10402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8489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09444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5550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TW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8313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手繪多邊形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" name="手繪多邊形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" name="手繪多邊形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" name="手繪多邊形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" name="手繪多邊形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" name="手繪多邊形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" name="手繪多邊形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" name="手繪多邊形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" name="手繪多邊形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" name="手繪多邊形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" name="手繪多邊形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" name="手繪多邊形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" name="手繪多邊形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" name="手繪多邊形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" name="手繪多邊形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" name="手繪多邊形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" name="手繪多邊形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" name="手繪多邊形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" name="手繪多邊形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" name="手繪多邊形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" name="手繪多邊形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" name="手繪多邊形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" name="手繪多邊形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" name="手繪多邊形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" name="手繪多邊形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" name="手繪多邊形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" name="手繪多邊形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" name="手繪多邊形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" name="手繪多邊形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" name="手繪多邊形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5" name="手繪多邊形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6" name="手繪多邊形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7" name="手繪多邊形​​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8" name="手繪多邊形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9" name="手繪多邊形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手繪多邊形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" name="手繪多邊形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" name="手繪多邊形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" name="手繪多邊形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5" name="手繪多邊形​​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6" name="手繪多邊形​​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7" name="手繪多邊形​​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8" name="手繪多邊形​​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49" name="手繪多邊形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grpSp>
        <p:nvGrpSpPr>
          <p:cNvPr id="50" name="群組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手繪多邊形​​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2" name="手繪多邊形​​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3" name="手繪多邊形​​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4" name="手繪多邊形​​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5" name="手繪多邊形​​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6" name="手繪多邊形​​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7" name="手繪多邊形​​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8" name="手繪多邊形​​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59" name="手繪多邊形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60" name="手繪多邊形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grpSp>
        <p:nvGrpSpPr>
          <p:cNvPr id="61" name="群組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手繪多邊形​​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3" name="手繪多邊形​​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4" name="手繪多邊形​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5" name="手繪多邊形​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6" name="手繪多邊形​​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7" name="手繪多邊形​​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8" name="手繪多邊形​​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9" name="手繪多邊形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0" name="手繪多邊形​​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1" name="手繪多邊形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2" name="手繪多邊形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3" name="手繪多邊形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4" name="手繪多邊形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5" name="手繪多邊形​​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6" name="手繪多邊形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7" name="手繪多邊形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8" name="手繪多邊形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9" name="手繪多邊形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0" name="手繪多邊形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81" name="群組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手繪多邊形​​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3" name="手繪多邊形​​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4" name="手繪多邊形​​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5" name="手繪多邊形​​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6" name="手繪多邊形​​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87" name="群組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手繪多邊形​​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9" name="手繪多邊形​​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0" name="手繪多邊形​​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1" name="手繪多邊形​​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2" name="手繪多邊形​​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3" name="手繪多邊形​​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手繪多邊形​​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6" name="手繪多邊形​​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7" name="手繪多邊形​​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8" name="手繪多邊形​​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99" name="群組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手繪多邊形​​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1" name="手繪多邊形​​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2" name="手繪多邊形​​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3" name="手繪多邊形​​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4" name="手繪多邊形​​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5" name="手繪多邊形​​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106" name="群組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手繪多邊形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8" name="手繪多邊形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9" name="手繪多邊形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0" name="手繪多邊形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1" name="手繪多邊形​​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2" name="手繪多邊形​​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3" name="手繪多邊形​​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4" name="手繪多邊形​​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115" name="手繪多邊形​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116" name="手繪多邊形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grpSp>
        <p:nvGrpSpPr>
          <p:cNvPr id="117" name="群組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手繪多邊形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9" name="手繪多邊形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0" name="手繪多邊形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1" name="手繪多邊形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2" name="手繪多邊形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3" name="手繪多邊形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4" name="手繪多邊形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5" name="手繪多邊形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6" name="手繪多邊形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7" name="手繪多邊形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8" name="手繪多邊形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9" name="手繪多邊形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0" name="手繪多邊形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1" name="手繪多邊形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2" name="手繪多邊形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3" name="手繪多邊形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4" name="手繪多邊形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5" name="手繪多邊形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6" name="手繪多邊形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7" name="手繪多邊形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8" name="手繪多邊形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9" name="手繪多邊形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0" name="手繪多邊形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1" name="手繪多邊形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2" name="手繪多邊形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3" name="手繪多邊形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4" name="手繪多邊形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5" name="手繪多邊形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146" name="群組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手繪多邊形​​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8" name="手繪多邊形​​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9" name="手繪多邊形​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0" name="手繪多邊形​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1" name="手繪多邊形​​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2" name="手繪多邊形​​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3" name="手繪多邊形​​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4" name="手繪多邊形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5" name="手繪多邊形​​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6" name="手繪多邊形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7" name="手繪多邊形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8" name="手繪多邊形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9" name="手繪多邊形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0" name="手繪多邊形​​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1" name="手繪多邊形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2" name="手繪多邊形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3" name="手繪多邊形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4" name="手繪多邊形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5" name="手繪多邊形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6" name="手繪多邊形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7" name="手繪多邊形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8" name="手繪多邊形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9" name="手繪多邊形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0" name="手繪多邊形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171" name="群組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手繪多邊形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3" name="手繪多邊形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4" name="手繪多邊形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5" name="手繪多邊形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6" name="手繪多邊形​​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7" name="手繪多邊形​​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8" name="手繪多邊形​​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9" name="手繪多邊形​​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TW" altLang="en-US"/>
              <a:t>按一下以編輯母片子標題樣式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1F4DC62-3F32-4708-8CA2-36746D929780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DD6C64C-D6C2-4F3D-991E-4D5541EB03E8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E9D0866-942B-4EE6-924F-744A16C100BE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B614EF-0FF2-444F-9BC2-9EE9FC26A0C2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487C9DA-D465-4914-81C1-1B2DD615DD00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1E17F25-822D-467A-AE89-5E04B127518A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手繪多邊形​​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7" name="手繪多邊形​​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8" name="手繪多邊形​​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grpSp>
        <p:nvGrpSpPr>
          <p:cNvPr id="9" name="群組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手繪多邊形​​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" name="手繪多邊形​​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" name="手繪多邊形​​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" name="手繪多邊形​​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" name="手繪多邊形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" name="手繪多邊形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" name="手繪多邊形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" name="手繪多邊形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" name="手繪多邊形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" name="手繪多邊形​​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" name="手繪多邊形​​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" name="手繪多邊形​​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" name="手繪多邊形​​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" name="手繪多邊形​​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" name="手繪多邊形​​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" name="手繪多邊形​​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" name="手繪多邊形​​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" name="手繪多邊形​​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" name="手繪多邊形​​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" name="手繪多邊形​​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" name="手繪多邊形​​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" name="手繪多邊形​​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" name="手繪多邊形​​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" name="手繪多邊形​​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" name="手繪多邊形​​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5" name="手繪多邊形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6" name="手繪多邊形​​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7" name="手繪多邊形​​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8" name="手繪多邊形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9" name="手繪多邊形​​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0" name="手繪多邊形​​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1" name="手繪多邊形​​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" name="手繪多邊形​​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" name="手繪多邊形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" name="手繪多邊形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5" name="手繪多邊形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6" name="手繪多邊形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7" name="手繪多邊形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8" name="手繪多邊形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9" name="手繪多邊形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0" name="手繪多邊形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1" name="手繪多邊形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2" name="手繪多邊形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3" name="手繪多邊形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4" name="手繪多邊形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5" name="手繪多邊形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6" name="手繪多邊形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7" name="手繪多邊形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8" name="手繪多邊形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9" name="手繪多邊形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0" name="手繪多邊形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1" name="手繪多邊形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2" name="手繪多邊形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3" name="手繪多邊形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4" name="手繪多邊形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5" name="手繪多邊形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6" name="手繪多邊形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7" name="手繪多邊形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8" name="手繪多邊形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9" name="手繪多邊形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0" name="手繪多邊形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1" name="手繪多邊形​​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2" name="手繪多邊形​​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3" name="手繪多邊形​​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4" name="手繪多邊形​​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5" name="手繪多邊形​​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6" name="手繪多邊形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7" name="手繪多邊形​​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8" name="手繪多邊形​​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79" name="手繪多邊形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0" name="手繪多邊形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1" name="手繪多邊形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2" name="手繪多邊形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3" name="手繪多邊形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4" name="手繪多邊形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5" name="手繪多邊形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6" name="手繪多邊形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7" name="手繪多邊形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8" name="手繪多邊形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89" name="手繪多邊形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0" name="手繪多邊形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1" name="手繪多邊形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2" name="手繪多邊形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93" name="群組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手繪多邊形​​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5" name="手繪多邊形​​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6" name="手繪多邊形​​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7" name="手繪多邊形​​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8" name="手繪多邊形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99" name="手繪多邊形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0" name="手繪多邊形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1" name="手繪多邊形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2" name="手繪多邊形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3" name="手繪多邊形​​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4" name="手繪多邊形​​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5" name="手繪多邊形​​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6" name="手繪多邊形​​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7" name="手繪多邊形​​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8" name="手繪多邊形​​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09" name="手繪多邊形​​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0" name="手繪多邊形​​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1" name="手繪多邊形​​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2" name="手繪多邊形​​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3" name="手繪多邊形​​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4" name="手繪多邊形​​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5" name="手繪多邊形​​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6" name="手繪多邊形​​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7" name="手繪多邊形​​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8" name="手繪多邊形​​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19" name="手繪多邊形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0" name="手繪多邊形​​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1" name="手繪多邊形​​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2" name="手繪多邊形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3" name="手繪多邊形​​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4" name="手繪多邊形​​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5" name="手繪多邊形​​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6" name="手繪多邊形​​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7" name="手繪多邊形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8" name="手繪多邊形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9" name="手繪多邊形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0" name="手繪多邊形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1" name="手繪多邊形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2" name="手繪多邊形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3" name="手繪多邊形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4" name="手繪多邊形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5" name="手繪多邊形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6" name="手繪多邊形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7" name="手繪多邊形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8" name="手繪多邊形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9" name="手繪多邊形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0" name="手繪多邊形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1" name="手繪多邊形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2" name="手繪多邊形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3" name="手繪多邊形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4" name="手繪多邊形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5" name="手繪多邊形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6" name="手繪多邊形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7" name="手繪多邊形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8" name="手繪多邊形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9" name="手繪多邊形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0" name="手繪多邊形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1" name="手繪多邊形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2" name="手繪多邊形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3" name="手繪多邊形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4" name="手繪多邊形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5" name="手繪多邊形​​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6" name="手繪多邊形​​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7" name="手繪多邊形​​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8" name="手繪多邊形​​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9" name="手繪多邊形​​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0" name="手繪多邊形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1" name="手繪多邊形​​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2" name="手繪多邊形​​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3" name="手繪多邊形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4" name="手繪多邊形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5" name="手繪多邊形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6" name="手繪多邊形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7" name="手繪多邊形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8" name="手繪多邊形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9" name="手繪多邊形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0" name="手繪多邊形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1" name="手繪多邊形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2" name="手繪多邊形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3" name="手繪多邊形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4" name="手繪多邊形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5" name="手繪多邊形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6" name="手繪多邊形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177" name="群組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手繪多邊形​​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9" name="手繪多邊形​​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0" name="手繪多邊形​​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1" name="手繪多邊形​​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2" name="手繪多邊形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3" name="手繪多邊形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4" name="手繪多邊形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5" name="手繪多邊形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6" name="手繪多邊形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7" name="手繪多邊形​​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8" name="手繪多邊形​​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9" name="手繪多邊形​​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0" name="手繪多邊形​​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1" name="手繪多邊形​​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2" name="手繪多邊形​​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3" name="手繪多邊形​​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4" name="手繪多邊形​​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5" name="手繪多邊形​​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6" name="手繪多邊形​​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7" name="手繪多邊形​​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8" name="手繪多邊形​​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99" name="手繪多邊形​​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0" name="手繪多邊形​​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1" name="手繪多邊形​​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2" name="手繪多邊形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3" name="手繪多邊形​​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4" name="手繪多邊形​​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5" name="手繪多邊形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6" name="手繪多邊形​​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7" name="手繪多邊形​​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8" name="手繪多邊形​​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09" name="手繪多邊形​​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0" name="手繪多邊形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1" name="手繪多邊形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2" name="手繪多邊形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3" name="手繪多邊形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4" name="手繪多邊形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5" name="手繪多邊形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6" name="手繪多邊形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7" name="手繪多邊形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8" name="手繪多邊形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9" name="手繪多邊形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0" name="手繪多邊形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1" name="手繪多邊形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2" name="手繪多邊形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3" name="手繪多邊形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4" name="手繪多邊形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5" name="手繪多邊形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6" name="手繪多邊形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7" name="手繪多邊形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8" name="手繪多邊形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9" name="手繪多邊形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0" name="手繪多邊形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1" name="手繪多邊形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2" name="手繪多邊形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3" name="手繪多邊形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4" name="手繪多邊形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5" name="手繪多邊形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6" name="手繪多邊形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7" name="手繪多邊形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8" name="手繪多邊形​​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9" name="手繪多邊形​​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0" name="手繪多邊形​​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1" name="手繪多邊形​​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2" name="手繪多邊形​​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3" name="手繪多邊形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4" name="手繪多邊形​​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5" name="手繪多邊形​​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6" name="手繪多邊形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7" name="手繪多邊形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8" name="手繪多邊形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9" name="手繪多邊形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0" name="手繪多邊形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1" name="手繪多邊形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2" name="手繪多邊形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3" name="手繪多邊形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4" name="手繪多邊形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5" name="手繪多邊形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6" name="手繪多邊形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7" name="手繪多邊形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8" name="手繪多邊形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9" name="手繪多邊形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260" name="群組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手繪多邊形​​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2" name="手繪多邊形​​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3" name="手繪多邊形​​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4" name="手繪多邊形​​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5" name="手繪多邊形​​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6" name="手繪多邊形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7" name="手繪多邊形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8" name="手繪多邊形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69" name="手繪多邊形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0" name="手繪多邊形​​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1" name="手繪多邊形​​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2" name="手繪多邊形​​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3" name="手繪多邊形​​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solidFill>
                  <a:schemeClr val="accent6"/>
                </a:solidFill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4" name="手繪多邊形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5" name="手繪多邊形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6" name="手繪多邊形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7" name="手繪多邊形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solidFill>
                  <a:schemeClr val="accent6"/>
                </a:solidFill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8" name="手繪多邊形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79" name="手繪多邊形​​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0" name="手繪多邊形​​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1" name="手繪多邊形​​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2" name="手繪多邊形​​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3" name="手繪多邊形​​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4" name="手繪多邊形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solidFill>
                  <a:schemeClr val="accent6">
                    <a:lumMod val="75000"/>
                  </a:schemeClr>
                </a:solidFill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5" name="手繪多邊形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solidFill>
                  <a:schemeClr val="accent6">
                    <a:lumMod val="75000"/>
                  </a:schemeClr>
                </a:solidFill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6" name="手繪多邊形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7" name="手繪多邊形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8" name="手繪多邊形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289" name="群組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手繪多邊形​​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1" name="橢圓​​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2" name="手繪多邊形​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3" name="手繪多邊形​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4" name="手繪多邊形​​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5" name="手繪多邊形​​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6" name="手繪多邊形​​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7" name="手繪多邊形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8" name="手繪多邊形​​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9" name="手繪多邊形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0" name="手繪多邊形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1" name="手繪多邊形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2" name="手繪多邊形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3" name="手繪多邊形​​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4" name="手繪多邊形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5" name="手繪多邊形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6" name="手繪多邊形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7" name="手繪多邊形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8" name="手繪多邊形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9" name="手繪多邊形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310" name="手繪多邊形​​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grpSp>
        <p:nvGrpSpPr>
          <p:cNvPr id="311" name="群組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手繪多邊形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3" name="手繪多邊形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4" name="手繪多邊形​​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5" name="手繪多邊形​​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6" name="手繪多邊形​​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7" name="手繪多邊形​​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8" name="手繪多邊形​​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9" name="手繪多邊形​​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0" name="手繪多邊形​​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1" name="手繪多邊形​​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2" name="手繪多邊形​​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3" name="手繪多邊形​​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4" name="手繪多邊形​​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5" name="手繪多邊形​​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6" name="手繪多邊形​​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7" name="手繪多邊形​​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8" name="手繪多邊形​​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9" name="手繪多邊形​​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0" name="手繪多邊形​​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1" name="手繪多邊形​​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2" name="手繪多邊形​​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3" name="手繪多邊形​​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4" name="手繪多邊形​​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5" name="手繪多邊形​​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6" name="手繪多邊形​​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7" name="手繪多邊形​​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8" name="手繪多邊形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9" name="手繪多邊形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0" name="手繪多邊形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1" name="手繪多邊形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2" name="手繪多邊形​​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3" name="手繪多邊形​​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4" name="手繪多邊形​​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5" name="手繪多邊形​​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6" name="手繪多邊形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47" name="手繪多邊形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348" name="群組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群組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手繪多邊形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6" name="手繪多邊形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7" name="手繪多邊形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8" name="手繪多邊形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9" name="手繪多邊形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0" name="手繪多邊形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1" name="手繪多邊形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2" name="手繪多邊形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3" name="手繪多邊形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4" name="手繪多邊形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5" name="手繪多邊形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6" name="手繪多邊形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7" name="手繪多邊形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8" name="手繪多邊形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89" name="手繪多邊形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0" name="手繪多邊形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1" name="手繪多邊形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2" name="手繪多邊形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3" name="手繪多邊形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4" name="手繪多邊形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5" name="手繪多邊形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6" name="手繪多邊形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7" name="手繪多邊形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8" name="手繪多邊形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99" name="手繪多邊形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0" name="手繪多邊形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1" name="手繪多邊形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2" name="手繪多邊形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3" name="手繪多邊形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4" name="手繪多邊形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5" name="手繪多邊形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6" name="手繪多邊形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7" name="手繪多邊形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8" name="手繪多邊形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09" name="手繪多邊形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0" name="手繪多邊形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1" name="手繪多邊形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2" name="手繪多邊形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3" name="手繪多邊形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4" name="手繪多邊形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5" name="手繪多邊形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6" name="手繪多邊形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7" name="手繪多邊形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8" name="手繪多邊形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19" name="手繪多邊形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20" name="手繪多邊形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421" name="手繪多邊形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</p:grpSp>
        <p:grpSp>
          <p:nvGrpSpPr>
            <p:cNvPr id="350" name="群組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手繪多邊形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7" name="手繪多邊形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8" name="手繪多邊形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9" name="手繪多邊形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0" name="手繪多邊形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1" name="手繪多邊形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2" name="手繪多邊形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3" name="手繪多邊形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74" name="手繪多邊形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</p:grpSp>
        <p:grpSp>
          <p:nvGrpSpPr>
            <p:cNvPr id="351" name="群組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手繪多邊形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0" name="手繪多邊形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1" name="手繪多邊形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2" name="手繪多邊形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3" name="手繪多邊形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4" name="手繪多邊形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65" name="手繪多邊形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</p:grpSp>
        <p:grpSp>
          <p:nvGrpSpPr>
            <p:cNvPr id="352" name="群組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手繪多邊形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54" name="手繪多邊形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55" name="手繪多邊形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56" name="手繪多邊形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57" name="手繪多邊形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  <p:sp>
            <p:nvSpPr>
              <p:cNvPr id="358" name="手繪多邊形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Mingliu" panose="02020509000000000000" pitchFamily="49" charset="-120"/>
                  <a:ea typeface="Mingliu" panose="02020509000000000000" pitchFamily="49" charset="-120"/>
                </a:endParaRPr>
              </a:p>
            </p:txBody>
          </p:sp>
        </p:grpSp>
      </p:grpSp>
      <p:grpSp>
        <p:nvGrpSpPr>
          <p:cNvPr id="422" name="群組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手繪多邊形​​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4" name="手繪多邊形​​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5" name="手繪多邊形​​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6" name="手繪多邊形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7" name="手繪多邊形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8" name="手繪多邊形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9" name="手繪多邊形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0" name="手繪多邊形​​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431" name="群組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手繪多邊形​​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3" name="手繪多邊形​​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4" name="手繪多邊形​​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5" name="手繪多邊形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6" name="手繪多邊形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7" name="手繪多邊形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8" name="手繪多邊形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39" name="手繪多邊形​​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440" name="群組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手繪多邊形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2" name="手繪多邊形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3" name="手繪多邊形​​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4" name="手繪多邊形​​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5" name="手繪多邊形​​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6" name="手繪多邊形​​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7" name="手繪多邊形​​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48" name="手繪多邊形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D318697-5C67-403F-9723-385C8FC8E0C0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E0EDC97-839F-4D08-A5FB-4C7FA4EA9400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  <a:p>
            <a:pPr lvl="1" rtl="0"/>
            <a:r>
              <a:rPr lang="zh-TW" altLang="en-US"/>
              <a:t>第二層</a:t>
            </a:r>
          </a:p>
          <a:p>
            <a:pPr lvl="2" rtl="0"/>
            <a:r>
              <a:rPr lang="zh-TW" altLang="en-US"/>
              <a:t>第三層</a:t>
            </a:r>
          </a:p>
          <a:p>
            <a:pPr lvl="3" rtl="0"/>
            <a:r>
              <a:rPr lang="zh-TW" altLang="en-US"/>
              <a:t>第四層</a:t>
            </a:r>
          </a:p>
          <a:p>
            <a:pPr lvl="4" rtl="0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E64077B-98F0-4516-89BC-14A201E4175E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TW" altLang="en-US"/>
              <a:t>按一下以編輯母片文字樣式</a:t>
            </a:r>
          </a:p>
        </p:txBody>
      </p:sp>
      <p:sp>
        <p:nvSpPr>
          <p:cNvPr id="3" name="圖片預留位置 2" descr="要新增影像的空白預留位置。按一下預留位置，然後選取您想要新增的影像。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TW" altLang="en-US"/>
              <a:t>按一下圖示以新增圖片</a:t>
            </a:r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98C65D0-C15D-412D-A9E3-56BFA1933B37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​​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8" name="手繪多邊形​​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9" name="手繪多邊形​​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zh-TW" altLang="en-US" dirty="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grpSp>
        <p:nvGrpSpPr>
          <p:cNvPr id="10" name="群組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手繪多邊形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2" name="手繪多邊形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3" name="手繪多邊形​​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4" name="手繪多邊形​​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5" name="手繪多邊形​​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6" name="手繪多邊形​​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7" name="手繪多邊形​​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18" name="手繪多邊形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手繪多邊形​​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1" name="手繪多邊形​​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2" name="手繪多邊形​​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3" name="手繪多邊形​​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4" name="手繪多邊形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5" name="手繪多邊形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26" name="群組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手繪多邊形​​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8" name="手繪多邊形​​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29" name="手繪多邊形​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0" name="手繪多邊形​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1" name="手繪多邊形​​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2" name="手繪多邊形​​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3" name="手繪多邊形​​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34" name="群組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手繪多邊形​​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6" name="手繪多邊形​​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7" name="手繪多邊形​​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8" name="手繪多邊形​​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39" name="手繪多邊形​​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0" name="手繪多邊形​​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1" name="手繪多邊形​​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2" name="手繪多邊形​​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43" name="群組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手繪多邊形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5" name="手繪多邊形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6" name="手繪多邊形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7" name="手繪多邊形​​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8" name="手繪多邊形​​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49" name="手繪多邊形​​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0" name="手繪多邊形​​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1" name="手繪多邊形​​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52" name="群組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手繪多邊形​​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4" name="手繪多邊形​​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5" name="手繪多邊形​​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6" name="手繪多邊形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7" name="手繪多邊形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8" name="手繪多邊形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59" name="手繪多邊形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0" name="手繪多邊形​​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grpSp>
        <p:nvGrpSpPr>
          <p:cNvPr id="61" name="群組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手繪多邊形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3" name="手繪多邊形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4" name="手繪多邊形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5" name="手繪多邊形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6" name="手繪多邊形​​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7" name="手繪多邊形​​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8" name="手繪多邊形​​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  <p:sp>
          <p:nvSpPr>
            <p:cNvPr id="69" name="手繪多邊形​​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Mingliu" panose="02020509000000000000" pitchFamily="49" charset="-120"/>
                <a:ea typeface="Mingliu" panose="02020509000000000000" pitchFamily="49" charset="-120"/>
              </a:endParaRPr>
            </a:p>
          </p:txBody>
        </p:sp>
      </p:grpSp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dirty="0"/>
              <a:t>編輯母片文字樣式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baseline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fld id="{916999F3-C4AC-40F7-A9C9-29911130B27F}" type="datetime1">
              <a:rPr lang="zh-TW" altLang="en-US" smtClean="0"/>
              <a:pPr/>
              <a:t>2026/7/22 Wed</a:t>
            </a:fld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</a:defRPr>
            </a:lvl1pPr>
          </a:lstStyle>
          <a:p>
            <a:fld id="{CA8D9AD5-F248-4919-864A-CFD76CC027D6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Mingliu" panose="02020509000000000000" pitchFamily="49" charset="-120"/>
          <a:ea typeface="Mingliu" panose="02020509000000000000" pitchFamily="49" charset="-120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Mingliu" panose="02020509000000000000" pitchFamily="49" charset="-120"/>
          <a:ea typeface="Mingliu" panose="02020509000000000000" pitchFamily="49" charset="-120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Mingliu" panose="02020509000000000000" pitchFamily="49" charset="-120"/>
          <a:ea typeface="Mingliu" panose="02020509000000000000" pitchFamily="49" charset="-120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Mingliu" panose="02020509000000000000" pitchFamily="49" charset="-120"/>
          <a:ea typeface="Mingliu" panose="02020509000000000000" pitchFamily="49" charset="-120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Mingliu" panose="02020509000000000000" pitchFamily="49" charset="-120"/>
          <a:ea typeface="Mingliu" panose="02020509000000000000" pitchFamily="49" charset="-120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Mingliu" panose="02020509000000000000" pitchFamily="49" charset="-120"/>
          <a:ea typeface="Mingliu" panose="02020509000000000000" pitchFamily="49" charset="-120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840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Mingliu" panose="02020509000000000000" pitchFamily="49" charset="-120"/>
                <a:ea typeface="Mingliu" panose="02020509000000000000" pitchFamily="49" charset="-120"/>
                <a:sym typeface="Microsoft JhengHei UI" panose="020B0604030504040204" pitchFamily="34" charset="-120"/>
              </a:rPr>
              <a:t>學生們，歡迎！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教師姓名</a:t>
            </a: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課程主題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閱讀與寫作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數學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科學與科技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社會研究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音樂與藝術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閱讀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簡要列出閱讀主題和活動 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列一份讀書清單如何？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寫作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簡要列出寫作主題和活動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數學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簡要列出數學主題和活動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科學與科技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簡要列出科學與科技主題和活動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社會研究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簡要列出主題和活動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如何列出特殊專案？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音樂與藝術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簡要列出主題和活動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家庭作業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每晚花 </a:t>
            </a:r>
            <a:r>
              <a:rPr lang="en-US" altLang="zh-TW" dirty="0">
                <a:sym typeface="Microsoft JhengHei UI" panose="020B0604030504040204" pitchFamily="34" charset="-120"/>
              </a:rPr>
              <a:t>45 </a:t>
            </a:r>
            <a:r>
              <a:rPr lang="zh-TW" altLang="en-US" dirty="0">
                <a:sym typeface="Microsoft JhengHei UI" panose="020B0604030504040204" pitchFamily="34" charset="-120"/>
              </a:rPr>
              <a:t>分鐘寫作業。 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週五早上交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需要更多時間？請在午休時參加作業研討會。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戶外教學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今年我們規劃了很多有趣的戶外教學！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觀賞兩齣兒童劇場表演 </a:t>
            </a:r>
            <a:r>
              <a:rPr lang="en-US" altLang="zh-TW" dirty="0">
                <a:sym typeface="Microsoft JhengHei UI" panose="020B0604030504040204" pitchFamily="34" charset="-120"/>
              </a:rPr>
              <a:t>(</a:t>
            </a:r>
            <a:r>
              <a:rPr lang="zh-TW" altLang="en-US" dirty="0">
                <a:sym typeface="Microsoft JhengHei UI" panose="020B0604030504040204" pitchFamily="34" charset="-120"/>
              </a:rPr>
              <a:t>閱讀課</a:t>
            </a:r>
            <a:r>
              <a:rPr lang="en-US" altLang="zh-TW" dirty="0">
                <a:sym typeface="Microsoft JhengHei UI" panose="020B0604030504040204" pitchFamily="34" charset="-120"/>
              </a:rPr>
              <a:t>)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從楓林園採取水質樣本 </a:t>
            </a:r>
            <a:r>
              <a:rPr lang="en-US" altLang="zh-TW" dirty="0">
                <a:sym typeface="Microsoft JhengHei UI" panose="020B0604030504040204" pitchFamily="34" charset="-120"/>
              </a:rPr>
              <a:t>(</a:t>
            </a:r>
            <a:r>
              <a:rPr lang="zh-TW" altLang="en-US" dirty="0">
                <a:sym typeface="Microsoft JhengHei UI" panose="020B0604030504040204" pitchFamily="34" charset="-120"/>
              </a:rPr>
              <a:t>科學課</a:t>
            </a:r>
            <a:r>
              <a:rPr lang="en-US" altLang="zh-TW" dirty="0">
                <a:sym typeface="Microsoft JhengHei UI" panose="020B0604030504040204" pitchFamily="34" charset="-120"/>
              </a:rPr>
              <a:t>)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參觀烘焙坊 </a:t>
            </a:r>
            <a:r>
              <a:rPr lang="en-US" altLang="zh-TW" dirty="0">
                <a:sym typeface="Microsoft JhengHei UI" panose="020B0604030504040204" pitchFamily="34" charset="-120"/>
              </a:rPr>
              <a:t>(</a:t>
            </a:r>
            <a:r>
              <a:rPr lang="zh-TW" altLang="en-US" dirty="0">
                <a:sym typeface="Microsoft JhengHei UI" panose="020B0604030504040204" pitchFamily="34" charset="-120"/>
              </a:rPr>
              <a:t>社會研究課</a:t>
            </a:r>
            <a:r>
              <a:rPr lang="en-US" altLang="zh-TW" dirty="0">
                <a:sym typeface="Microsoft JhengHei UI" panose="020B0604030504040204" pitchFamily="34" charset="-120"/>
              </a:rPr>
              <a:t>)</a:t>
            </a:r>
            <a:endParaRPr lang="zh-TW" altLang="en-US" dirty="0"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遲到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學校早上 </a:t>
            </a:r>
            <a:r>
              <a:rPr lang="en-US" altLang="zh-TW" dirty="0">
                <a:sym typeface="Microsoft JhengHei UI" panose="020B0604030504040204" pitchFamily="34" charset="-120"/>
              </a:rPr>
              <a:t>8:15 </a:t>
            </a:r>
            <a:r>
              <a:rPr lang="zh-TW" altLang="en-US" dirty="0">
                <a:sym typeface="Microsoft JhengHei UI" panose="020B0604030504040204" pitchFamily="34" charset="-120"/>
              </a:rPr>
              <a:t>開始上課。 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遲到了嗎？在上課前請先到學校辦公室報到。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如果遲到累積達四次，學校會通知家長。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教室時程表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這是一般日常課程。</a:t>
            </a:r>
          </a:p>
        </p:txBody>
      </p:sp>
      <p:graphicFrame>
        <p:nvGraphicFramePr>
          <p:cNvPr id="5" name="內容預留位置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495036"/>
              </p:ext>
            </p:extLst>
          </p:nvPr>
        </p:nvGraphicFramePr>
        <p:xfrm>
          <a:off x="4479925" y="457200"/>
          <a:ext cx="6675438" cy="571813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73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2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51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cs typeface="+mn-cs"/>
                          <a:sym typeface="Microsoft JhengHei UI" panose="020B0604030504040204" pitchFamily="34" charset="-120"/>
                        </a:rPr>
                        <a:t>時間</a:t>
                      </a: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cs typeface="Times New Roman"/>
                          <a:sym typeface="Microsoft JhengHei UI" panose="020B0604030504040204" pitchFamily="34" charset="-120"/>
                        </a:rPr>
                        <a:t>活動</a:t>
                      </a: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2434102545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kern="12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8:20 - 8:45</a:t>
                      </a:r>
                      <a:endParaRPr lang="zh-TW" altLang="en-US" sz="1600" b="1" kern="120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+mn-cs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學校開始上課、點名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8:45 - 9:30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閱讀與寫作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9:30 - 10:15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拼字和文法 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10:15 - 11:00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音樂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11:00 - 12:00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午餐與午休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12:00 - 12:45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數學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12:45 - 1:30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社會研究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1:30 - 2:00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電腦實驗室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2:00 - 2:30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科學 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2:30 - 3:05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自習室 </a:t>
                      </a: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(</a:t>
                      </a: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週三</a:t>
                      </a: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)</a:t>
                      </a: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、圖書館書籍外借 </a:t>
                      </a: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(</a:t>
                      </a: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週四</a:t>
                      </a: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)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651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3:10</a:t>
                      </a:r>
                      <a:endParaRPr lang="zh-TW" altLang="en-US" sz="1600" b="1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600" noProof="0" dirty="0">
                          <a:effectLst/>
                          <a:latin typeface="Mingliu" panose="02020509000000000000" pitchFamily="49" charset="-120"/>
                          <a:ea typeface="Mingliu" panose="02020509000000000000" pitchFamily="49" charset="-120"/>
                          <a:sym typeface="Microsoft JhengHei UI" panose="020B0604030504040204" pitchFamily="34" charset="-120"/>
                        </a:rPr>
                        <a:t>學校放學</a:t>
                      </a:r>
                      <a:endParaRPr lang="zh-TW" altLang="en-US" sz="1600" b="0" noProof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ingliu" panose="02020509000000000000" pitchFamily="49" charset="-120"/>
                        <a:ea typeface="Mingliu" panose="02020509000000000000" pitchFamily="49" charset="-120"/>
                        <a:cs typeface="Times New Roman"/>
                        <a:sym typeface="Microsoft JhengHei UI" panose="020B0604030504040204" pitchFamily="34" charset="-120"/>
                      </a:endParaRPr>
                    </a:p>
                  </a:txBody>
                  <a:tcPr marL="182880" marR="57150" marT="57150" marB="5715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07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用品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請每日攜帶這些物品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pPr rtl="0"/>
            <a:r>
              <a:rPr lang="en-US" altLang="zh-TW" dirty="0">
                <a:sym typeface="Microsoft JhengHei UI" panose="020B0604030504040204" pitchFamily="34" charset="-120"/>
              </a:rPr>
              <a:t>2 </a:t>
            </a:r>
            <a:r>
              <a:rPr lang="zh-TW" altLang="en-US" dirty="0">
                <a:sym typeface="Microsoft JhengHei UI" panose="020B0604030504040204" pitchFamily="34" charset="-120"/>
              </a:rPr>
              <a:t>號鉛筆</a:t>
            </a:r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不可攜帶這些物品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電子裝置</a:t>
            </a:r>
          </a:p>
        </p:txBody>
      </p:sp>
    </p:spTree>
    <p:extLst>
      <p:ext uri="{BB962C8B-B14F-4D97-AF65-F5344CB8AC3E}">
        <p14:creationId xmlns:p14="http://schemas.microsoft.com/office/powerpoint/2010/main" val="214637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資源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圖書館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電腦實驗室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教師教具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家長志工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有問題嗎？</a:t>
            </a:r>
          </a:p>
        </p:txBody>
      </p:sp>
    </p:spTree>
    <p:extLst>
      <p:ext uri="{BB962C8B-B14F-4D97-AF65-F5344CB8AC3E}">
        <p14:creationId xmlns:p14="http://schemas.microsoft.com/office/powerpoint/2010/main" val="37999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讓我們好好</a:t>
            </a:r>
            <a:br>
              <a:rPr lang="zh-TW" altLang="en-US" dirty="0">
                <a:sym typeface="Microsoft JhengHei UI" panose="020B0604030504040204" pitchFamily="34" charset="-120"/>
              </a:rPr>
            </a:br>
            <a:r>
              <a:rPr lang="zh-TW" altLang="en-US" dirty="0">
                <a:sym typeface="Microsoft JhengHei UI" panose="020B0604030504040204" pitchFamily="34" charset="-120"/>
              </a:rPr>
              <a:t>享受這一年！</a:t>
            </a:r>
          </a:p>
        </p:txBody>
      </p:sp>
    </p:spTree>
    <p:extLst>
      <p:ext uri="{BB962C8B-B14F-4D97-AF65-F5344CB8AC3E}">
        <p14:creationId xmlns:p14="http://schemas.microsoft.com/office/powerpoint/2010/main" val="278717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了解我們這一班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導師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班級目標和團體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宗旨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作業和戶外教學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課程表</a:t>
            </a:r>
            <a:r>
              <a:rPr lang="en-US" altLang="zh-TW" dirty="0">
                <a:sym typeface="Microsoft JhengHei UI" panose="020B0604030504040204" pitchFamily="34" charset="-120"/>
              </a:rPr>
              <a:t>/</a:t>
            </a:r>
            <a:r>
              <a:rPr lang="zh-TW" altLang="en-US" dirty="0">
                <a:sym typeface="Microsoft JhengHei UI" panose="020B0604030504040204" pitchFamily="34" charset="-120"/>
              </a:rPr>
              <a:t>遲到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用品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協助說明 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有問題嗎？請舉手。</a:t>
            </a:r>
          </a:p>
        </p:txBody>
      </p:sp>
    </p:spTree>
    <p:extLst>
      <p:ext uri="{BB962C8B-B14F-4D97-AF65-F5344CB8AC3E}">
        <p14:creationId xmlns:p14="http://schemas.microsoft.com/office/powerpoint/2010/main" val="81009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了解我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我的經歷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我的教學經驗長達 </a:t>
            </a:r>
            <a:r>
              <a:rPr lang="en-US" altLang="zh-TW" dirty="0">
                <a:sym typeface="Microsoft JhengHei UI" panose="020B0604030504040204" pitchFamily="34" charset="-120"/>
              </a:rPr>
              <a:t>x </a:t>
            </a:r>
            <a:r>
              <a:rPr lang="zh-TW" altLang="en-US" dirty="0">
                <a:sym typeface="Microsoft JhengHei UI" panose="020B0604030504040204" pitchFamily="34" charset="-120"/>
              </a:rPr>
              <a:t>年。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曾任教於 </a:t>
            </a:r>
            <a:r>
              <a:rPr lang="en-US" altLang="zh-TW" dirty="0">
                <a:sym typeface="Microsoft JhengHei UI" panose="020B0604030504040204" pitchFamily="34" charset="-120"/>
              </a:rPr>
              <a:t>x </a:t>
            </a:r>
            <a:r>
              <a:rPr lang="zh-TW" altLang="en-US" dirty="0">
                <a:sym typeface="Microsoft JhengHei UI" panose="020B0604030504040204" pitchFamily="34" charset="-120"/>
              </a:rPr>
              <a:t>年級和 </a:t>
            </a:r>
            <a:r>
              <a:rPr lang="en-US" altLang="zh-TW" dirty="0">
                <a:sym typeface="Microsoft JhengHei UI" panose="020B0604030504040204" pitchFamily="34" charset="-120"/>
              </a:rPr>
              <a:t>x </a:t>
            </a:r>
            <a:r>
              <a:rPr lang="zh-TW" altLang="en-US" dirty="0">
                <a:sym typeface="Microsoft JhengHei UI" panose="020B0604030504040204" pitchFamily="34" charset="-120"/>
              </a:rPr>
              <a:t>年級。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分享一個有趣的課堂故事</a:t>
            </a:r>
            <a:r>
              <a:rPr lang="en-US" altLang="zh-TW" dirty="0">
                <a:sym typeface="Microsoft JhengHei UI" panose="020B0604030504040204" pitchFamily="34" charset="-120"/>
              </a:rPr>
              <a:t>...</a:t>
            </a:r>
            <a:endParaRPr lang="zh-TW" altLang="en-US" dirty="0">
              <a:sym typeface="Microsoft JhengHei UI" panose="020B0604030504040204" pitchFamily="34" charset="-120"/>
            </a:endParaRPr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我的背景​​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我生長於 </a:t>
            </a:r>
            <a:r>
              <a:rPr lang="en-US" altLang="zh-TW" dirty="0">
                <a:sym typeface="Microsoft JhengHei UI" panose="020B0604030504040204" pitchFamily="34" charset="-120"/>
              </a:rPr>
              <a:t>[</a:t>
            </a:r>
            <a:r>
              <a:rPr lang="zh-TW" altLang="en-US" dirty="0">
                <a:sym typeface="Microsoft JhengHei UI" panose="020B0604030504040204" pitchFamily="34" charset="-120"/>
              </a:rPr>
              <a:t>城市或鄉鎮</a:t>
            </a:r>
            <a:r>
              <a:rPr lang="en-US" altLang="zh-TW" dirty="0">
                <a:sym typeface="Microsoft JhengHei UI" panose="020B0604030504040204" pitchFamily="34" charset="-120"/>
              </a:rPr>
              <a:t>]</a:t>
            </a:r>
            <a:r>
              <a:rPr lang="zh-TW" altLang="en-US" dirty="0">
                <a:sym typeface="Microsoft JhengHei UI" panose="020B0604030504040204" pitchFamily="34" charset="-120"/>
              </a:rPr>
              <a:t>。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我就讀 </a:t>
            </a:r>
            <a:r>
              <a:rPr lang="en-US" altLang="zh-TW" dirty="0">
                <a:sym typeface="Microsoft JhengHei UI" panose="020B0604030504040204" pitchFamily="34" charset="-120"/>
              </a:rPr>
              <a:t>[</a:t>
            </a:r>
            <a:r>
              <a:rPr lang="zh-TW" altLang="en-US" dirty="0">
                <a:sym typeface="Microsoft JhengHei UI" panose="020B0604030504040204" pitchFamily="34" charset="-120"/>
              </a:rPr>
              <a:t>小學名稱</a:t>
            </a:r>
            <a:r>
              <a:rPr lang="en-US" altLang="zh-TW" dirty="0">
                <a:sym typeface="Microsoft JhengHei UI" panose="020B0604030504040204" pitchFamily="34" charset="-120"/>
              </a:rPr>
              <a:t>]</a:t>
            </a:r>
            <a:r>
              <a:rPr lang="zh-TW" altLang="en-US" dirty="0">
                <a:sym typeface="Microsoft JhengHei UI" panose="020B0604030504040204" pitchFamily="34" charset="-120"/>
              </a:rPr>
              <a:t>、</a:t>
            </a:r>
            <a:r>
              <a:rPr lang="en-US" altLang="zh-TW" dirty="0">
                <a:sym typeface="Microsoft JhengHei UI" panose="020B0604030504040204" pitchFamily="34" charset="-120"/>
              </a:rPr>
              <a:t>[</a:t>
            </a:r>
            <a:r>
              <a:rPr lang="zh-TW" altLang="en-US" dirty="0">
                <a:sym typeface="Microsoft JhengHei UI" panose="020B0604030504040204" pitchFamily="34" charset="-120"/>
              </a:rPr>
              <a:t>高中名稱</a:t>
            </a:r>
            <a:r>
              <a:rPr lang="en-US" altLang="zh-TW" dirty="0">
                <a:sym typeface="Microsoft JhengHei UI" panose="020B0604030504040204" pitchFamily="34" charset="-120"/>
              </a:rPr>
              <a:t>]</a:t>
            </a:r>
            <a:r>
              <a:rPr lang="zh-TW" altLang="en-US" dirty="0">
                <a:sym typeface="Microsoft JhengHei UI" panose="020B0604030504040204" pitchFamily="34" charset="-120"/>
              </a:rPr>
              <a:t>，和 </a:t>
            </a:r>
            <a:r>
              <a:rPr lang="en-US" altLang="zh-TW" dirty="0">
                <a:sym typeface="Microsoft JhengHei UI" panose="020B0604030504040204" pitchFamily="34" charset="-120"/>
              </a:rPr>
              <a:t>[</a:t>
            </a:r>
            <a:r>
              <a:rPr lang="zh-TW" altLang="en-US" dirty="0">
                <a:sym typeface="Microsoft JhengHei UI" panose="020B0604030504040204" pitchFamily="34" charset="-120"/>
              </a:rPr>
              <a:t>大學名稱</a:t>
            </a:r>
            <a:r>
              <a:rPr lang="en-US" altLang="zh-TW" dirty="0">
                <a:sym typeface="Microsoft JhengHei UI" panose="020B0604030504040204" pitchFamily="34" charset="-120"/>
              </a:rPr>
              <a:t>]</a:t>
            </a:r>
            <a:r>
              <a:rPr lang="zh-TW" altLang="en-US" dirty="0">
                <a:sym typeface="Microsoft JhengHei UI" panose="020B0604030504040204" pitchFamily="34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4819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我的家庭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我的配偶</a:t>
            </a:r>
            <a:r>
              <a:rPr lang="en-US" altLang="zh-TW" dirty="0">
                <a:sym typeface="Microsoft JhengHei UI" panose="020B0604030504040204" pitchFamily="34" charset="-120"/>
              </a:rPr>
              <a:t>/</a:t>
            </a:r>
            <a:r>
              <a:rPr lang="zh-TW" altLang="en-US" dirty="0">
                <a:sym typeface="Microsoft JhengHei UI" panose="020B0604030504040204" pitchFamily="34" charset="-120"/>
              </a:rPr>
              <a:t>伴侶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我們的孩子</a:t>
            </a:r>
          </a:p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我們的寵物</a:t>
            </a:r>
          </a:p>
        </p:txBody>
      </p:sp>
    </p:spTree>
    <p:extLst>
      <p:ext uri="{BB962C8B-B14F-4D97-AF65-F5344CB8AC3E}">
        <p14:creationId xmlns:p14="http://schemas.microsoft.com/office/powerpoint/2010/main" val="289517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嗜好</a:t>
            </a:r>
            <a:r>
              <a:rPr lang="en-US" altLang="zh-TW" dirty="0">
                <a:sym typeface="Microsoft JhengHei UI" panose="020B0604030504040204" pitchFamily="34" charset="-120"/>
              </a:rPr>
              <a:t>/</a:t>
            </a:r>
            <a:r>
              <a:rPr lang="zh-TW" altLang="en-US" dirty="0">
                <a:sym typeface="Microsoft JhengHei UI" panose="020B0604030504040204" pitchFamily="34" charset="-120"/>
              </a:rPr>
              <a:t>興趣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滑雪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閱讀推理小說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攝影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連絡方式 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電子郵件： 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電話：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課堂網站：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班級目標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學習新的技能 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探索新的興趣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結交新朋友</a:t>
            </a:r>
          </a:p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盡情享受，彼此互相支援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sym typeface="Microsoft JhengHei UI" panose="020B0604030504040204" pitchFamily="34" charset="-120"/>
              </a:rPr>
              <a:t>班級團體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 rtlCol="0"/>
          <a:lstStyle/>
          <a:p>
            <a:pPr lvl="0" rtl="0"/>
            <a:r>
              <a:rPr lang="zh-TW" altLang="en-US" dirty="0">
                <a:sym typeface="Microsoft JhengHei UI" panose="020B0604030504040204" pitchFamily="34" charset="-120"/>
              </a:rPr>
              <a:t>我們的班規會協助我們彼此和睦相處： </a:t>
            </a:r>
          </a:p>
          <a:p>
            <a:pPr lvl="1" rtl="0"/>
            <a:r>
              <a:rPr lang="zh-TW" altLang="en-US" dirty="0">
                <a:sym typeface="Microsoft JhengHei UI" panose="020B0604030504040204" pitchFamily="34" charset="-120"/>
              </a:rPr>
              <a:t>請尊重他人，負責任。</a:t>
            </a:r>
          </a:p>
          <a:p>
            <a:pPr lvl="1" rtl="0"/>
            <a:r>
              <a:rPr lang="zh-TW" altLang="en-US" dirty="0">
                <a:sym typeface="Microsoft JhengHei UI" panose="020B0604030504040204" pitchFamily="34" charset="-120"/>
              </a:rPr>
              <a:t>請遵守秩序。</a:t>
            </a:r>
          </a:p>
          <a:p>
            <a:pPr lvl="1" rtl="0"/>
            <a:r>
              <a:rPr lang="zh-TW" altLang="en-US" dirty="0">
                <a:sym typeface="Microsoft JhengHei UI" panose="020B0604030504040204" pitchFamily="34" charset="-120"/>
              </a:rPr>
              <a:t>請準時。</a:t>
            </a:r>
          </a:p>
          <a:p>
            <a:pPr lvl="1" rtl="0"/>
            <a:r>
              <a:rPr lang="zh-TW" altLang="en-US" dirty="0">
                <a:sym typeface="Microsoft JhengHei UI" panose="020B0604030504040204" pitchFamily="34" charset="-120"/>
              </a:rPr>
              <a:t>請做好課前準備。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返校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894880_TF02895270_TF02895270.potx" id="{15BD8E58-BE37-41A7-BD41-6203C8D260CA}" vid="{1F1D5BD3-1C6E-4CC7-BFD3-42C79E72E174}"/>
    </a:ext>
  </a:extLst>
</a:theme>
</file>

<file path=ppt/theme/theme2.xml><?xml version="1.0" encoding="utf-8"?>
<a:theme xmlns:a="http://schemas.openxmlformats.org/drawingml/2006/main" name="Office 佈景主題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小學返校簡報 (寬螢幕)</Template>
  <TotalTime>0</TotalTime>
  <Words>482</Words>
  <Application>Microsoft Office PowerPoint</Application>
  <PresentationFormat>寬螢幕</PresentationFormat>
  <Paragraphs>136</Paragraphs>
  <Slides>23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6" baseType="lpstr">
      <vt:lpstr>Mingliu</vt:lpstr>
      <vt:lpstr>Arial</vt:lpstr>
      <vt:lpstr>返校 16x9</vt:lpstr>
      <vt:lpstr>學生們，歡迎！</vt:lpstr>
      <vt:lpstr>教室時程表</vt:lpstr>
      <vt:lpstr>了解我們這一班</vt:lpstr>
      <vt:lpstr>了解我</vt:lpstr>
      <vt:lpstr>我的家庭</vt:lpstr>
      <vt:lpstr>嗜好/興趣</vt:lpstr>
      <vt:lpstr>連絡方式 </vt:lpstr>
      <vt:lpstr>班級目標</vt:lpstr>
      <vt:lpstr>班級團體</vt:lpstr>
      <vt:lpstr>課程主題</vt:lpstr>
      <vt:lpstr>閱讀</vt:lpstr>
      <vt:lpstr>寫作</vt:lpstr>
      <vt:lpstr>數學</vt:lpstr>
      <vt:lpstr>科學與科技</vt:lpstr>
      <vt:lpstr>社會研究</vt:lpstr>
      <vt:lpstr>音樂與藝術</vt:lpstr>
      <vt:lpstr>家庭作業</vt:lpstr>
      <vt:lpstr>戶外教學</vt:lpstr>
      <vt:lpstr>遲到</vt:lpstr>
      <vt:lpstr>用品</vt:lpstr>
      <vt:lpstr>資源</vt:lpstr>
      <vt:lpstr>有問題嗎？</vt:lpstr>
      <vt:lpstr>讓我們好好 享受這一年！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學生們，歡迎！</dc:title>
  <dc:creator>eduweb27</dc:creator>
  <cp:lastModifiedBy>eduweb27</cp:lastModifiedBy>
  <cp:revision>1</cp:revision>
  <dcterms:created xsi:type="dcterms:W3CDTF">2026-07-22T03:19:14Z</dcterms:created>
  <dcterms:modified xsi:type="dcterms:W3CDTF">2026-07-22T03:19:38Z</dcterms:modified>
</cp:coreProperties>
</file>