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3" d="100"/>
          <a:sy n="73" d="100"/>
        </p:scale>
        <p:origin x="3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FF81085-4A3B-F04D-4A5B-2927E79462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27796FA-68F7-A2BE-10E3-40F0218617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5594377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多面向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eduweb27</dc:creator>
  <cp:lastModifiedBy>eduweb27</cp:lastModifiedBy>
  <cp:revision>1</cp:revision>
  <dcterms:created xsi:type="dcterms:W3CDTF">2026-07-22T01:38:41Z</dcterms:created>
  <dcterms:modified xsi:type="dcterms:W3CDTF">2026-07-22T01:38:56Z</dcterms:modified>
</cp:coreProperties>
</file>