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3" d="100"/>
          <a:sy n="73" d="100"/>
        </p:scale>
        <p:origin x="3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64B763-BC44-474A-05CB-D8D33A8E5C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0ADCC12-E535-F18B-04AC-2967A1F50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0678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4" baseType="lpstr">
      <vt:lpstr>Arial</vt:lpstr>
      <vt:lpstr>Garamond</vt:lpstr>
      <vt:lpstr>有機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eduweb27</dc:creator>
  <cp:lastModifiedBy>eduweb27</cp:lastModifiedBy>
  <cp:revision>1</cp:revision>
  <dcterms:created xsi:type="dcterms:W3CDTF">2026-07-22T01:34:23Z</dcterms:created>
  <dcterms:modified xsi:type="dcterms:W3CDTF">2026-07-22T01:34:35Z</dcterms:modified>
</cp:coreProperties>
</file>