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85" autoAdjust="0"/>
    <p:restoredTop sz="94660"/>
  </p:normalViewPr>
  <p:slideViewPr>
    <p:cSldViewPr snapToGrid="0">
      <p:cViewPr>
        <p:scale>
          <a:sx n="100" d="100"/>
          <a:sy n="100" d="100"/>
        </p:scale>
        <p:origin x="1230" y="-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5441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660295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5145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57889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291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5781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11729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30599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170861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輔助字幕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797154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輔助字幕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93195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4EE293-E009-4328-8720-15027D9ACC72}" type="datetimeFigureOut">
              <a:rPr lang="zh-TW" altLang="en-US" smtClean="0"/>
              <a:t>2021/8/18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6D7A10-E36A-4862-97E1-67AAE8D90FC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82271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0455E90-F72D-4C58-B3AB-C62C001411E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dirty="0"/>
              <a:t>自我介紹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E62261E4-69A5-4307-8D28-3F95F906C56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zh-TW" altLang="en-US" dirty="0"/>
              <a:t>姓名：林小瑜</a:t>
            </a:r>
            <a:endParaRPr lang="en-US" altLang="zh-TW" dirty="0"/>
          </a:p>
          <a:p>
            <a:r>
              <a:rPr lang="zh-TW" altLang="en-US" dirty="0"/>
              <a:t>星座：射手座</a:t>
            </a:r>
            <a:endParaRPr lang="en-US" altLang="zh-TW" dirty="0"/>
          </a:p>
          <a:p>
            <a:r>
              <a:rPr lang="zh-TW" altLang="en-US" dirty="0"/>
              <a:t>興趣：直排輪</a:t>
            </a:r>
          </a:p>
        </p:txBody>
      </p:sp>
    </p:spTree>
    <p:extLst>
      <p:ext uri="{BB962C8B-B14F-4D97-AF65-F5344CB8AC3E}">
        <p14:creationId xmlns:p14="http://schemas.microsoft.com/office/powerpoint/2010/main" val="3367757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12</Words>
  <Application>Microsoft Office PowerPoint</Application>
  <PresentationFormat>如螢幕大小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自我介紹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自我介紹</dc:title>
  <dc:creator>WIN-X</dc:creator>
  <cp:lastModifiedBy>Windows 使用者</cp:lastModifiedBy>
  <cp:revision>1</cp:revision>
  <dcterms:created xsi:type="dcterms:W3CDTF">2020-01-16T14:48:39Z</dcterms:created>
  <dcterms:modified xsi:type="dcterms:W3CDTF">2021-08-18T01:11:55Z</dcterms:modified>
</cp:coreProperties>
</file>