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60" r:id="rId3"/>
    <p:sldId id="261" r:id="rId4"/>
  </p:sldIdLst>
  <p:sldSz cx="10080625" cy="7559675"/>
  <p:notesSz cx="7559675" cy="10691813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F99FF"/>
    <a:srgbClr val="87CEF9"/>
    <a:srgbClr val="00A400"/>
    <a:srgbClr val="FFCCFF"/>
    <a:srgbClr val="91CF50"/>
    <a:srgbClr val="44B2F6"/>
    <a:srgbClr val="33ABF5"/>
    <a:srgbClr val="66CCFF"/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06" y="-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image" Target="../media/image4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E4C6DC-6DBA-409E-BBFB-7744DD080C12}" type="doc">
      <dgm:prSet loTypeId="urn:microsoft.com/office/officeart/2005/8/layout/hList7" loCatId="picture" qsTypeId="urn:microsoft.com/office/officeart/2005/8/quickstyle/3d1" qsCatId="3D" csTypeId="urn:microsoft.com/office/officeart/2005/8/colors/colorful1" csCatId="colorful" phldr="1"/>
      <dgm:spPr/>
      <dgm:t>
        <a:bodyPr/>
        <a:lstStyle/>
        <a:p>
          <a:endParaRPr lang="zh-TW" altLang="en-US"/>
        </a:p>
      </dgm:t>
    </dgm:pt>
    <dgm:pt modelId="{A503835C-4889-401B-928E-BB9526149CB6}">
      <dgm:prSet/>
      <dgm:spPr>
        <a:solidFill>
          <a:srgbClr val="FF0000"/>
        </a:solidFill>
      </dgm:spPr>
      <dgm:t>
        <a:bodyPr/>
        <a:lstStyle/>
        <a:p>
          <a:r>
            <a:rPr lang="zh-TW" b="1" i="0"/>
            <a:t>濕</a:t>
          </a:r>
          <a:endParaRPr lang="zh-TW"/>
        </a:p>
      </dgm:t>
    </dgm:pt>
    <dgm:pt modelId="{66C7BF15-8750-424F-9853-A139A3E2F4B4}" type="parTrans" cxnId="{237FD9DF-3444-4843-8295-AF69712864E3}">
      <dgm:prSet/>
      <dgm:spPr/>
      <dgm:t>
        <a:bodyPr/>
        <a:lstStyle/>
        <a:p>
          <a:endParaRPr lang="zh-TW" altLang="en-US"/>
        </a:p>
      </dgm:t>
    </dgm:pt>
    <dgm:pt modelId="{50951A83-40F0-4485-AED5-E1DCC4713E3C}" type="sibTrans" cxnId="{237FD9DF-3444-4843-8295-AF69712864E3}">
      <dgm:prSet/>
      <dgm:spPr/>
      <dgm:t>
        <a:bodyPr/>
        <a:lstStyle/>
        <a:p>
          <a:endParaRPr lang="zh-TW" altLang="en-US"/>
        </a:p>
      </dgm:t>
    </dgm:pt>
    <dgm:pt modelId="{EBC4485A-33FE-4F9A-BFAC-9008BFFCC748}">
      <dgm:prSet/>
      <dgm:spPr>
        <a:solidFill>
          <a:srgbClr val="FF0000"/>
        </a:solidFill>
      </dgm:spPr>
      <dgm:t>
        <a:bodyPr/>
        <a:lstStyle/>
        <a:p>
          <a:r>
            <a:rPr lang="zh-TW" b="1"/>
            <a:t>開水龍頭把手淋濕，抹上肥皂或洗手乳</a:t>
          </a:r>
          <a:endParaRPr lang="zh-TW"/>
        </a:p>
      </dgm:t>
    </dgm:pt>
    <dgm:pt modelId="{9B083CBD-DCB7-4EF4-88EF-6EAD1D2C825C}" type="parTrans" cxnId="{A22A83D5-7E8A-47C1-A031-35E298668F3B}">
      <dgm:prSet/>
      <dgm:spPr/>
      <dgm:t>
        <a:bodyPr/>
        <a:lstStyle/>
        <a:p>
          <a:endParaRPr lang="zh-TW" altLang="en-US"/>
        </a:p>
      </dgm:t>
    </dgm:pt>
    <dgm:pt modelId="{37C491D6-4ECE-4542-A822-26747CE966DD}" type="sibTrans" cxnId="{A22A83D5-7E8A-47C1-A031-35E298668F3B}">
      <dgm:prSet/>
      <dgm:spPr/>
      <dgm:t>
        <a:bodyPr/>
        <a:lstStyle/>
        <a:p>
          <a:endParaRPr lang="zh-TW" altLang="en-US"/>
        </a:p>
      </dgm:t>
    </dgm:pt>
    <dgm:pt modelId="{4CD5BAF3-4738-48FC-8674-51D82E9438B8}">
      <dgm:prSet/>
      <dgm:spPr>
        <a:solidFill>
          <a:schemeClr val="accent2"/>
        </a:solidFill>
      </dgm:spPr>
      <dgm:t>
        <a:bodyPr/>
        <a:lstStyle/>
        <a:p>
          <a:r>
            <a:rPr lang="zh-TW" b="1" i="0"/>
            <a:t>搓</a:t>
          </a:r>
          <a:endParaRPr lang="zh-TW"/>
        </a:p>
      </dgm:t>
    </dgm:pt>
    <dgm:pt modelId="{0A7B7D00-480D-4628-8FA5-E49A129C859D}" type="parTrans" cxnId="{2BB5C467-A8A5-4C32-9BA8-E071ADF26E27}">
      <dgm:prSet/>
      <dgm:spPr/>
      <dgm:t>
        <a:bodyPr/>
        <a:lstStyle/>
        <a:p>
          <a:endParaRPr lang="zh-TW" altLang="en-US"/>
        </a:p>
      </dgm:t>
    </dgm:pt>
    <dgm:pt modelId="{B988B983-8568-4177-8F71-918B85902E4D}" type="sibTrans" cxnId="{2BB5C467-A8A5-4C32-9BA8-E071ADF26E27}">
      <dgm:prSet/>
      <dgm:spPr/>
      <dgm:t>
        <a:bodyPr/>
        <a:lstStyle/>
        <a:p>
          <a:endParaRPr lang="zh-TW" altLang="en-US"/>
        </a:p>
      </dgm:t>
    </dgm:pt>
    <dgm:pt modelId="{A4C05441-14C1-4C4B-8CEC-E3986BCBFD19}">
      <dgm:prSet/>
      <dgm:spPr>
        <a:solidFill>
          <a:schemeClr val="accent2"/>
        </a:solidFill>
      </dgm:spPr>
      <dgm:t>
        <a:bodyPr/>
        <a:lstStyle/>
        <a:p>
          <a:r>
            <a:rPr lang="zh-TW" b="1"/>
            <a:t>肥皂起泡後，手心手背和指縫搓揉</a:t>
          </a:r>
          <a:r>
            <a:rPr lang="en-US" b="1"/>
            <a:t>20</a:t>
          </a:r>
          <a:r>
            <a:rPr lang="zh-TW" b="1"/>
            <a:t>秒</a:t>
          </a:r>
          <a:endParaRPr lang="zh-TW"/>
        </a:p>
      </dgm:t>
    </dgm:pt>
    <dgm:pt modelId="{AF3CFEEB-A71A-45B7-8F21-A69EEBA23E1C}" type="parTrans" cxnId="{F247D600-0F28-448D-AB50-B8C42D535B1C}">
      <dgm:prSet/>
      <dgm:spPr/>
      <dgm:t>
        <a:bodyPr/>
        <a:lstStyle/>
        <a:p>
          <a:endParaRPr lang="zh-TW" altLang="en-US"/>
        </a:p>
      </dgm:t>
    </dgm:pt>
    <dgm:pt modelId="{8EC6A1B3-A1D4-4A4D-B3E0-20C4629FCEC7}" type="sibTrans" cxnId="{F247D600-0F28-448D-AB50-B8C42D535B1C}">
      <dgm:prSet/>
      <dgm:spPr/>
      <dgm:t>
        <a:bodyPr/>
        <a:lstStyle/>
        <a:p>
          <a:endParaRPr lang="zh-TW" altLang="en-US"/>
        </a:p>
      </dgm:t>
    </dgm:pt>
    <dgm:pt modelId="{8F2826A1-A227-4B5D-A421-16299AF42E9C}">
      <dgm:prSet/>
      <dgm:spPr/>
      <dgm:t>
        <a:bodyPr/>
        <a:lstStyle/>
        <a:p>
          <a:r>
            <a:rPr lang="zh-TW" b="1" i="0"/>
            <a:t>冲</a:t>
          </a:r>
          <a:endParaRPr lang="zh-TW"/>
        </a:p>
      </dgm:t>
    </dgm:pt>
    <dgm:pt modelId="{746FB934-6C93-4AE9-8C24-F438F3568184}" type="parTrans" cxnId="{BD43CD08-00F2-4635-B302-02379F760814}">
      <dgm:prSet/>
      <dgm:spPr/>
      <dgm:t>
        <a:bodyPr/>
        <a:lstStyle/>
        <a:p>
          <a:endParaRPr lang="zh-TW" altLang="en-US"/>
        </a:p>
      </dgm:t>
    </dgm:pt>
    <dgm:pt modelId="{E8B5AE35-7FA2-4C63-9D0C-F22EF7DFC7FF}" type="sibTrans" cxnId="{BD43CD08-00F2-4635-B302-02379F760814}">
      <dgm:prSet/>
      <dgm:spPr/>
      <dgm:t>
        <a:bodyPr/>
        <a:lstStyle/>
        <a:p>
          <a:endParaRPr lang="zh-TW" altLang="en-US"/>
        </a:p>
      </dgm:t>
    </dgm:pt>
    <dgm:pt modelId="{521D17C3-3CB7-4498-80A7-B3669B63D1F2}">
      <dgm:prSet/>
      <dgm:spPr/>
      <dgm:t>
        <a:bodyPr/>
        <a:lstStyle/>
        <a:p>
          <a:r>
            <a:rPr lang="zh-TW" b="1"/>
            <a:t>清水將手沖洗乾淨，不殘留</a:t>
          </a:r>
          <a:endParaRPr lang="zh-TW"/>
        </a:p>
      </dgm:t>
    </dgm:pt>
    <dgm:pt modelId="{EC24995A-C23F-4388-B69F-F7C9B09C4687}" type="parTrans" cxnId="{2AC9EE2A-8ECF-471E-A61A-B2282D0F2358}">
      <dgm:prSet/>
      <dgm:spPr/>
      <dgm:t>
        <a:bodyPr/>
        <a:lstStyle/>
        <a:p>
          <a:endParaRPr lang="zh-TW" altLang="en-US"/>
        </a:p>
      </dgm:t>
    </dgm:pt>
    <dgm:pt modelId="{C2958818-99DD-484B-9E93-D7733EF26C8C}" type="sibTrans" cxnId="{2AC9EE2A-8ECF-471E-A61A-B2282D0F2358}">
      <dgm:prSet/>
      <dgm:spPr/>
      <dgm:t>
        <a:bodyPr/>
        <a:lstStyle/>
        <a:p>
          <a:endParaRPr lang="zh-TW" altLang="en-US"/>
        </a:p>
      </dgm:t>
    </dgm:pt>
    <dgm:pt modelId="{494CE49C-1D84-4974-9EA1-6780E1E4D853}">
      <dgm:prSet/>
      <dgm:spPr/>
      <dgm:t>
        <a:bodyPr/>
        <a:lstStyle/>
        <a:p>
          <a:r>
            <a:rPr lang="zh-TW" b="1" i="0"/>
            <a:t>捧</a:t>
          </a:r>
          <a:endParaRPr lang="zh-TW"/>
        </a:p>
      </dgm:t>
    </dgm:pt>
    <dgm:pt modelId="{032034B2-B88D-4596-B512-BC1126F1996D}" type="parTrans" cxnId="{E2C75042-E5C0-4552-A971-D4C4344B54A9}">
      <dgm:prSet/>
      <dgm:spPr/>
      <dgm:t>
        <a:bodyPr/>
        <a:lstStyle/>
        <a:p>
          <a:endParaRPr lang="zh-TW" altLang="en-US"/>
        </a:p>
      </dgm:t>
    </dgm:pt>
    <dgm:pt modelId="{A5B46639-0995-4082-8BCA-390756A49082}" type="sibTrans" cxnId="{E2C75042-E5C0-4552-A971-D4C4344B54A9}">
      <dgm:prSet/>
      <dgm:spPr/>
      <dgm:t>
        <a:bodyPr/>
        <a:lstStyle/>
        <a:p>
          <a:endParaRPr lang="zh-TW" altLang="en-US"/>
        </a:p>
      </dgm:t>
    </dgm:pt>
    <dgm:pt modelId="{D3F82C65-C234-4FEA-A4F6-01579819A905}">
      <dgm:prSet/>
      <dgm:spPr/>
      <dgm:t>
        <a:bodyPr/>
        <a:lstStyle/>
        <a:p>
          <a:r>
            <a:rPr lang="zh-TW" b="1"/>
            <a:t>捧水沖洗水龍頭後並關閉它</a:t>
          </a:r>
          <a:endParaRPr lang="zh-TW"/>
        </a:p>
      </dgm:t>
    </dgm:pt>
    <dgm:pt modelId="{E81C6FEB-A7D6-4CE8-B724-D2D70AE16000}" type="parTrans" cxnId="{C8981CE4-5057-4960-9F2A-7418283A4C89}">
      <dgm:prSet/>
      <dgm:spPr/>
      <dgm:t>
        <a:bodyPr/>
        <a:lstStyle/>
        <a:p>
          <a:endParaRPr lang="zh-TW" altLang="en-US"/>
        </a:p>
      </dgm:t>
    </dgm:pt>
    <dgm:pt modelId="{2E4CA81F-28AC-4F92-8378-7A45825C2ECD}" type="sibTrans" cxnId="{C8981CE4-5057-4960-9F2A-7418283A4C89}">
      <dgm:prSet/>
      <dgm:spPr/>
      <dgm:t>
        <a:bodyPr/>
        <a:lstStyle/>
        <a:p>
          <a:endParaRPr lang="zh-TW" altLang="en-US"/>
        </a:p>
      </dgm:t>
    </dgm:pt>
    <dgm:pt modelId="{B7971FA2-B7E5-42C2-BA29-6A415911A279}">
      <dgm:prSet/>
      <dgm:spPr/>
      <dgm:t>
        <a:bodyPr/>
        <a:lstStyle/>
        <a:p>
          <a:r>
            <a:rPr lang="zh-TW" b="1" i="0"/>
            <a:t>擦</a:t>
          </a:r>
          <a:endParaRPr lang="zh-TW"/>
        </a:p>
      </dgm:t>
    </dgm:pt>
    <dgm:pt modelId="{FC886934-4B74-4136-934D-D22E7C4CBDEF}" type="parTrans" cxnId="{26CD92EA-62AF-4839-BE18-CB0D365A98CD}">
      <dgm:prSet/>
      <dgm:spPr/>
      <dgm:t>
        <a:bodyPr/>
        <a:lstStyle/>
        <a:p>
          <a:endParaRPr lang="zh-TW" altLang="en-US"/>
        </a:p>
      </dgm:t>
    </dgm:pt>
    <dgm:pt modelId="{BC8F4962-FE2E-4AD5-8872-D97E6A92EE17}" type="sibTrans" cxnId="{26CD92EA-62AF-4839-BE18-CB0D365A98CD}">
      <dgm:prSet/>
      <dgm:spPr/>
      <dgm:t>
        <a:bodyPr/>
        <a:lstStyle/>
        <a:p>
          <a:endParaRPr lang="zh-TW" altLang="en-US"/>
        </a:p>
      </dgm:t>
    </dgm:pt>
    <dgm:pt modelId="{408C7300-B0F0-4849-9883-797409560BCC}">
      <dgm:prSet/>
      <dgm:spPr/>
      <dgm:t>
        <a:bodyPr/>
        <a:lstStyle/>
        <a:p>
          <a:r>
            <a:rPr lang="zh-TW" b="1"/>
            <a:t>用乾淨毛巾或紙巾把手擦乾</a:t>
          </a:r>
          <a:endParaRPr lang="zh-TW"/>
        </a:p>
      </dgm:t>
    </dgm:pt>
    <dgm:pt modelId="{CB9BA00C-1C67-446C-9B98-DE1C18EE423D}" type="parTrans" cxnId="{CA1DD25C-8163-471C-9771-974C74FAD463}">
      <dgm:prSet/>
      <dgm:spPr/>
      <dgm:t>
        <a:bodyPr/>
        <a:lstStyle/>
        <a:p>
          <a:endParaRPr lang="zh-TW" altLang="en-US"/>
        </a:p>
      </dgm:t>
    </dgm:pt>
    <dgm:pt modelId="{B8A8A83D-B5AB-41D8-8C58-3BD18E48921A}" type="sibTrans" cxnId="{CA1DD25C-8163-471C-9771-974C74FAD463}">
      <dgm:prSet/>
      <dgm:spPr/>
      <dgm:t>
        <a:bodyPr/>
        <a:lstStyle/>
        <a:p>
          <a:endParaRPr lang="zh-TW" altLang="en-US"/>
        </a:p>
      </dgm:t>
    </dgm:pt>
    <dgm:pt modelId="{5E87A1D6-1448-4228-A1C6-E5C93CDD3725}" type="pres">
      <dgm:prSet presAssocID="{88E4C6DC-6DBA-409E-BBFB-7744DD080C12}" presName="Name0" presStyleCnt="0">
        <dgm:presLayoutVars>
          <dgm:dir/>
          <dgm:resizeHandles val="exact"/>
        </dgm:presLayoutVars>
      </dgm:prSet>
      <dgm:spPr/>
    </dgm:pt>
    <dgm:pt modelId="{5A713CBB-6397-4440-B4A4-2FA449657670}" type="pres">
      <dgm:prSet presAssocID="{88E4C6DC-6DBA-409E-BBFB-7744DD080C12}" presName="fgShape" presStyleLbl="fgShp" presStyleIdx="0" presStyleCnt="1"/>
      <dgm:spPr/>
    </dgm:pt>
    <dgm:pt modelId="{6FAD84FB-E2F9-4F18-BB0B-1C4BE8606B80}" type="pres">
      <dgm:prSet presAssocID="{88E4C6DC-6DBA-409E-BBFB-7744DD080C12}" presName="linComp" presStyleCnt="0"/>
      <dgm:spPr/>
    </dgm:pt>
    <dgm:pt modelId="{B2522B37-9D14-40B7-B963-BB031D3B28DA}" type="pres">
      <dgm:prSet presAssocID="{A503835C-4889-401B-928E-BB9526149CB6}" presName="compNode" presStyleCnt="0"/>
      <dgm:spPr/>
    </dgm:pt>
    <dgm:pt modelId="{2EAB2B6A-0879-4765-A604-3C02853BB80F}" type="pres">
      <dgm:prSet presAssocID="{A503835C-4889-401B-928E-BB9526149CB6}" presName="bkgdShape" presStyleLbl="node1" presStyleIdx="0" presStyleCnt="5"/>
      <dgm:spPr/>
    </dgm:pt>
    <dgm:pt modelId="{A79BD37E-9CBD-4FCE-B5F1-4CA2A60AE60D}" type="pres">
      <dgm:prSet presAssocID="{A503835C-4889-401B-928E-BB9526149CB6}" presName="nodeTx" presStyleLbl="node1" presStyleIdx="0" presStyleCnt="5">
        <dgm:presLayoutVars>
          <dgm:bulletEnabled val="1"/>
        </dgm:presLayoutVars>
      </dgm:prSet>
      <dgm:spPr/>
    </dgm:pt>
    <dgm:pt modelId="{A1F13BEC-AF0B-4AC9-AB86-944D9A13EDA0}" type="pres">
      <dgm:prSet presAssocID="{A503835C-4889-401B-928E-BB9526149CB6}" presName="invisiNode" presStyleLbl="node1" presStyleIdx="0" presStyleCnt="5"/>
      <dgm:spPr/>
    </dgm:pt>
    <dgm:pt modelId="{3B9BDB68-D203-4531-8A6A-A7ECDCBA1C0A}" type="pres">
      <dgm:prSet presAssocID="{A503835C-4889-401B-928E-BB9526149CB6}" presName="imagNode" presStyleLbl="fgImgPlace1" presStyleIdx="0" presStyleCnt="5"/>
      <dgm:spPr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73B4BAF-22E3-4DD9-A5E1-B31D096490CA}" type="pres">
      <dgm:prSet presAssocID="{50951A83-40F0-4485-AED5-E1DCC4713E3C}" presName="sibTrans" presStyleLbl="sibTrans2D1" presStyleIdx="0" presStyleCnt="0"/>
      <dgm:spPr/>
    </dgm:pt>
    <dgm:pt modelId="{745FD35D-4AE7-4CA9-9716-1645E7253A34}" type="pres">
      <dgm:prSet presAssocID="{4CD5BAF3-4738-48FC-8674-51D82E9438B8}" presName="compNode" presStyleCnt="0"/>
      <dgm:spPr/>
    </dgm:pt>
    <dgm:pt modelId="{C12C74CD-BB93-4C8B-BC6B-DC05A176522C}" type="pres">
      <dgm:prSet presAssocID="{4CD5BAF3-4738-48FC-8674-51D82E9438B8}" presName="bkgdShape" presStyleLbl="node1" presStyleIdx="1" presStyleCnt="5"/>
      <dgm:spPr/>
    </dgm:pt>
    <dgm:pt modelId="{11F88BF3-B73B-479C-B05D-7681DE36255B}" type="pres">
      <dgm:prSet presAssocID="{4CD5BAF3-4738-48FC-8674-51D82E9438B8}" presName="nodeTx" presStyleLbl="node1" presStyleIdx="1" presStyleCnt="5">
        <dgm:presLayoutVars>
          <dgm:bulletEnabled val="1"/>
        </dgm:presLayoutVars>
      </dgm:prSet>
      <dgm:spPr/>
    </dgm:pt>
    <dgm:pt modelId="{85619B11-CBDD-41BC-8C86-DD37888554A3}" type="pres">
      <dgm:prSet presAssocID="{4CD5BAF3-4738-48FC-8674-51D82E9438B8}" presName="invisiNode" presStyleLbl="node1" presStyleIdx="1" presStyleCnt="5"/>
      <dgm:spPr/>
    </dgm:pt>
    <dgm:pt modelId="{B7847097-7622-40B4-98D8-BCBCBFEC5130}" type="pres">
      <dgm:prSet presAssocID="{4CD5BAF3-4738-48FC-8674-51D82E9438B8}" presName="imagNode" presStyleLbl="fgImgPlace1" presStyleIdx="1" presStyleCnt="5"/>
      <dgm:spPr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ECE3CD60-CCC8-45AA-A0A0-8E0EB1AC4C28}" type="pres">
      <dgm:prSet presAssocID="{B988B983-8568-4177-8F71-918B85902E4D}" presName="sibTrans" presStyleLbl="sibTrans2D1" presStyleIdx="0" presStyleCnt="0"/>
      <dgm:spPr/>
    </dgm:pt>
    <dgm:pt modelId="{4FB8D067-5B4C-4DF9-81E2-CDBDE5C44D79}" type="pres">
      <dgm:prSet presAssocID="{8F2826A1-A227-4B5D-A421-16299AF42E9C}" presName="compNode" presStyleCnt="0"/>
      <dgm:spPr/>
    </dgm:pt>
    <dgm:pt modelId="{CFF6A047-7C66-4AFE-B26D-8B2009803C32}" type="pres">
      <dgm:prSet presAssocID="{8F2826A1-A227-4B5D-A421-16299AF42E9C}" presName="bkgdShape" presStyleLbl="node1" presStyleIdx="2" presStyleCnt="5"/>
      <dgm:spPr/>
    </dgm:pt>
    <dgm:pt modelId="{7D95127A-B8CF-4B38-B569-896B55C5B897}" type="pres">
      <dgm:prSet presAssocID="{8F2826A1-A227-4B5D-A421-16299AF42E9C}" presName="nodeTx" presStyleLbl="node1" presStyleIdx="2" presStyleCnt="5">
        <dgm:presLayoutVars>
          <dgm:bulletEnabled val="1"/>
        </dgm:presLayoutVars>
      </dgm:prSet>
      <dgm:spPr/>
    </dgm:pt>
    <dgm:pt modelId="{9E3C5B8B-D46D-4295-A001-0EBFD286C9E9}" type="pres">
      <dgm:prSet presAssocID="{8F2826A1-A227-4B5D-A421-16299AF42E9C}" presName="invisiNode" presStyleLbl="node1" presStyleIdx="2" presStyleCnt="5"/>
      <dgm:spPr/>
    </dgm:pt>
    <dgm:pt modelId="{0BEECFF6-C154-4AFC-829C-CA85E1A5C472}" type="pres">
      <dgm:prSet presAssocID="{8F2826A1-A227-4B5D-A421-16299AF42E9C}" presName="imagNode" presStyleLbl="fgImgPlace1" presStyleIdx="2" presStyleCnt="5"/>
      <dgm:spPr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B103E72A-96BC-4E4E-8B1E-85E9E2CCF66E}" type="pres">
      <dgm:prSet presAssocID="{E8B5AE35-7FA2-4C63-9D0C-F22EF7DFC7FF}" presName="sibTrans" presStyleLbl="sibTrans2D1" presStyleIdx="0" presStyleCnt="0"/>
      <dgm:spPr/>
    </dgm:pt>
    <dgm:pt modelId="{D90825B3-60E3-4C52-BBDE-38128A7DFAB7}" type="pres">
      <dgm:prSet presAssocID="{494CE49C-1D84-4974-9EA1-6780E1E4D853}" presName="compNode" presStyleCnt="0"/>
      <dgm:spPr/>
    </dgm:pt>
    <dgm:pt modelId="{EFC8B536-ECBB-439D-8971-735446B8CE3F}" type="pres">
      <dgm:prSet presAssocID="{494CE49C-1D84-4974-9EA1-6780E1E4D853}" presName="bkgdShape" presStyleLbl="node1" presStyleIdx="3" presStyleCnt="5"/>
      <dgm:spPr/>
    </dgm:pt>
    <dgm:pt modelId="{74B2703D-10A7-4FF8-83EC-7968D01F8986}" type="pres">
      <dgm:prSet presAssocID="{494CE49C-1D84-4974-9EA1-6780E1E4D853}" presName="nodeTx" presStyleLbl="node1" presStyleIdx="3" presStyleCnt="5">
        <dgm:presLayoutVars>
          <dgm:bulletEnabled val="1"/>
        </dgm:presLayoutVars>
      </dgm:prSet>
      <dgm:spPr/>
    </dgm:pt>
    <dgm:pt modelId="{06685E78-FB9A-4A8E-95F2-C1865C47EE2A}" type="pres">
      <dgm:prSet presAssocID="{494CE49C-1D84-4974-9EA1-6780E1E4D853}" presName="invisiNode" presStyleLbl="node1" presStyleIdx="3" presStyleCnt="5"/>
      <dgm:spPr/>
    </dgm:pt>
    <dgm:pt modelId="{B7051D84-0684-410B-AAA7-F30EACFBF07B}" type="pres">
      <dgm:prSet presAssocID="{494CE49C-1D84-4974-9EA1-6780E1E4D853}" presName="imagNode" presStyleLbl="fgImgPlace1" presStyleIdx="3" presStyleCnt="5"/>
      <dgm:spPr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36720216-C077-4BC6-9774-27B68736B2B9}" type="pres">
      <dgm:prSet presAssocID="{A5B46639-0995-4082-8BCA-390756A49082}" presName="sibTrans" presStyleLbl="sibTrans2D1" presStyleIdx="0" presStyleCnt="0"/>
      <dgm:spPr/>
    </dgm:pt>
    <dgm:pt modelId="{6F250554-0C8C-466A-BDC1-70C965D6B0DE}" type="pres">
      <dgm:prSet presAssocID="{B7971FA2-B7E5-42C2-BA29-6A415911A279}" presName="compNode" presStyleCnt="0"/>
      <dgm:spPr/>
    </dgm:pt>
    <dgm:pt modelId="{1D2705D2-845E-42CE-8D2F-F40D55646321}" type="pres">
      <dgm:prSet presAssocID="{B7971FA2-B7E5-42C2-BA29-6A415911A279}" presName="bkgdShape" presStyleLbl="node1" presStyleIdx="4" presStyleCnt="5"/>
      <dgm:spPr/>
    </dgm:pt>
    <dgm:pt modelId="{2DAE0243-3704-47D1-BE01-9F7230825952}" type="pres">
      <dgm:prSet presAssocID="{B7971FA2-B7E5-42C2-BA29-6A415911A279}" presName="nodeTx" presStyleLbl="node1" presStyleIdx="4" presStyleCnt="5">
        <dgm:presLayoutVars>
          <dgm:bulletEnabled val="1"/>
        </dgm:presLayoutVars>
      </dgm:prSet>
      <dgm:spPr/>
    </dgm:pt>
    <dgm:pt modelId="{6C003790-5638-4BE2-B33C-FF2984DF80C6}" type="pres">
      <dgm:prSet presAssocID="{B7971FA2-B7E5-42C2-BA29-6A415911A279}" presName="invisiNode" presStyleLbl="node1" presStyleIdx="4" presStyleCnt="5"/>
      <dgm:spPr/>
    </dgm:pt>
    <dgm:pt modelId="{CB5ED85E-2B4F-44B3-85C9-E70EA4ED28C9}" type="pres">
      <dgm:prSet presAssocID="{B7971FA2-B7E5-42C2-BA29-6A415911A279}" presName="imagNode" presStyleLbl="fgImgPlace1" presStyleIdx="4" presStyleCnt="5"/>
      <dgm:spPr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F247D600-0F28-448D-AB50-B8C42D535B1C}" srcId="{4CD5BAF3-4738-48FC-8674-51D82E9438B8}" destId="{A4C05441-14C1-4C4B-8CEC-E3986BCBFD19}" srcOrd="0" destOrd="0" parTransId="{AF3CFEEB-A71A-45B7-8F21-A69EEBA23E1C}" sibTransId="{8EC6A1B3-A1D4-4A4D-B3E0-20C4629FCEC7}"/>
    <dgm:cxn modelId="{0436FE05-9C5B-4750-90FD-E36D22CDBEAF}" type="presOf" srcId="{408C7300-B0F0-4849-9883-797409560BCC}" destId="{2DAE0243-3704-47D1-BE01-9F7230825952}" srcOrd="1" destOrd="1" presId="urn:microsoft.com/office/officeart/2005/8/layout/hList7"/>
    <dgm:cxn modelId="{BD43CD08-00F2-4635-B302-02379F760814}" srcId="{88E4C6DC-6DBA-409E-BBFB-7744DD080C12}" destId="{8F2826A1-A227-4B5D-A421-16299AF42E9C}" srcOrd="2" destOrd="0" parTransId="{746FB934-6C93-4AE9-8C24-F438F3568184}" sibTransId="{E8B5AE35-7FA2-4C63-9D0C-F22EF7DFC7FF}"/>
    <dgm:cxn modelId="{951BB510-1BB0-415D-BDB4-7536B89BBB0F}" type="presOf" srcId="{B988B983-8568-4177-8F71-918B85902E4D}" destId="{ECE3CD60-CCC8-45AA-A0A0-8E0EB1AC4C28}" srcOrd="0" destOrd="0" presId="urn:microsoft.com/office/officeart/2005/8/layout/hList7"/>
    <dgm:cxn modelId="{37D82F1A-15C8-417F-B69A-179CB862FDDB}" type="presOf" srcId="{A4C05441-14C1-4C4B-8CEC-E3986BCBFD19}" destId="{11F88BF3-B73B-479C-B05D-7681DE36255B}" srcOrd="1" destOrd="1" presId="urn:microsoft.com/office/officeart/2005/8/layout/hList7"/>
    <dgm:cxn modelId="{2AC9EE2A-8ECF-471E-A61A-B2282D0F2358}" srcId="{8F2826A1-A227-4B5D-A421-16299AF42E9C}" destId="{521D17C3-3CB7-4498-80A7-B3669B63D1F2}" srcOrd="0" destOrd="0" parTransId="{EC24995A-C23F-4388-B69F-F7C9B09C4687}" sibTransId="{C2958818-99DD-484B-9E93-D7733EF26C8C}"/>
    <dgm:cxn modelId="{3E8D3F32-37E0-4EDE-B41E-8C67426BB121}" type="presOf" srcId="{D3F82C65-C234-4FEA-A4F6-01579819A905}" destId="{74B2703D-10A7-4FF8-83EC-7968D01F8986}" srcOrd="1" destOrd="1" presId="urn:microsoft.com/office/officeart/2005/8/layout/hList7"/>
    <dgm:cxn modelId="{4609173B-DCA9-43D0-9C67-45B8E80AA2D2}" type="presOf" srcId="{4CD5BAF3-4738-48FC-8674-51D82E9438B8}" destId="{C12C74CD-BB93-4C8B-BC6B-DC05A176522C}" srcOrd="0" destOrd="0" presId="urn:microsoft.com/office/officeart/2005/8/layout/hList7"/>
    <dgm:cxn modelId="{CA1DD25C-8163-471C-9771-974C74FAD463}" srcId="{B7971FA2-B7E5-42C2-BA29-6A415911A279}" destId="{408C7300-B0F0-4849-9883-797409560BCC}" srcOrd="0" destOrd="0" parTransId="{CB9BA00C-1C67-446C-9B98-DE1C18EE423D}" sibTransId="{B8A8A83D-B5AB-41D8-8C58-3BD18E48921A}"/>
    <dgm:cxn modelId="{E2C75042-E5C0-4552-A971-D4C4344B54A9}" srcId="{88E4C6DC-6DBA-409E-BBFB-7744DD080C12}" destId="{494CE49C-1D84-4974-9EA1-6780E1E4D853}" srcOrd="3" destOrd="0" parTransId="{032034B2-B88D-4596-B512-BC1126F1996D}" sibTransId="{A5B46639-0995-4082-8BCA-390756A49082}"/>
    <dgm:cxn modelId="{CB122144-F914-4110-AA72-307C20111D8F}" type="presOf" srcId="{A4C05441-14C1-4C4B-8CEC-E3986BCBFD19}" destId="{C12C74CD-BB93-4C8B-BC6B-DC05A176522C}" srcOrd="0" destOrd="1" presId="urn:microsoft.com/office/officeart/2005/8/layout/hList7"/>
    <dgm:cxn modelId="{2BB5C467-A8A5-4C32-9BA8-E071ADF26E27}" srcId="{88E4C6DC-6DBA-409E-BBFB-7744DD080C12}" destId="{4CD5BAF3-4738-48FC-8674-51D82E9438B8}" srcOrd="1" destOrd="0" parTransId="{0A7B7D00-480D-4628-8FA5-E49A129C859D}" sibTransId="{B988B983-8568-4177-8F71-918B85902E4D}"/>
    <dgm:cxn modelId="{6DEF236B-9447-4016-9A14-C9FF3F4B4C81}" type="presOf" srcId="{A503835C-4889-401B-928E-BB9526149CB6}" destId="{A79BD37E-9CBD-4FCE-B5F1-4CA2A60AE60D}" srcOrd="1" destOrd="0" presId="urn:microsoft.com/office/officeart/2005/8/layout/hList7"/>
    <dgm:cxn modelId="{7EBEAF4F-DE48-4172-888B-9ACBAC6D56A8}" type="presOf" srcId="{88E4C6DC-6DBA-409E-BBFB-7744DD080C12}" destId="{5E87A1D6-1448-4228-A1C6-E5C93CDD3725}" srcOrd="0" destOrd="0" presId="urn:microsoft.com/office/officeart/2005/8/layout/hList7"/>
    <dgm:cxn modelId="{78E4D058-DEED-4413-942A-76D09659A818}" type="presOf" srcId="{8F2826A1-A227-4B5D-A421-16299AF42E9C}" destId="{7D95127A-B8CF-4B38-B569-896B55C5B897}" srcOrd="1" destOrd="0" presId="urn:microsoft.com/office/officeart/2005/8/layout/hList7"/>
    <dgm:cxn modelId="{4BD41185-82C1-4422-8C31-E7680B518F44}" type="presOf" srcId="{494CE49C-1D84-4974-9EA1-6780E1E4D853}" destId="{EFC8B536-ECBB-439D-8971-735446B8CE3F}" srcOrd="0" destOrd="0" presId="urn:microsoft.com/office/officeart/2005/8/layout/hList7"/>
    <dgm:cxn modelId="{BF6B1388-1C72-48EB-A3B0-0BE43CB0DEB2}" type="presOf" srcId="{EBC4485A-33FE-4F9A-BFAC-9008BFFCC748}" destId="{A79BD37E-9CBD-4FCE-B5F1-4CA2A60AE60D}" srcOrd="1" destOrd="1" presId="urn:microsoft.com/office/officeart/2005/8/layout/hList7"/>
    <dgm:cxn modelId="{FA797991-1ACE-4973-9487-A99E7249ED95}" type="presOf" srcId="{B7971FA2-B7E5-42C2-BA29-6A415911A279}" destId="{2DAE0243-3704-47D1-BE01-9F7230825952}" srcOrd="1" destOrd="0" presId="urn:microsoft.com/office/officeart/2005/8/layout/hList7"/>
    <dgm:cxn modelId="{9379DD92-8135-4AFA-A06E-930CDD122D78}" type="presOf" srcId="{E8B5AE35-7FA2-4C63-9D0C-F22EF7DFC7FF}" destId="{B103E72A-96BC-4E4E-8B1E-85E9E2CCF66E}" srcOrd="0" destOrd="0" presId="urn:microsoft.com/office/officeart/2005/8/layout/hList7"/>
    <dgm:cxn modelId="{A7EEF898-DE11-4AAD-969E-E082516F5C42}" type="presOf" srcId="{A5B46639-0995-4082-8BCA-390756A49082}" destId="{36720216-C077-4BC6-9774-27B68736B2B9}" srcOrd="0" destOrd="0" presId="urn:microsoft.com/office/officeart/2005/8/layout/hList7"/>
    <dgm:cxn modelId="{70659599-61D2-4D8C-92F5-CE2245FA01D8}" type="presOf" srcId="{A503835C-4889-401B-928E-BB9526149CB6}" destId="{2EAB2B6A-0879-4765-A604-3C02853BB80F}" srcOrd="0" destOrd="0" presId="urn:microsoft.com/office/officeart/2005/8/layout/hList7"/>
    <dgm:cxn modelId="{8F739FA5-DA48-45DF-B21E-321CD368B81F}" type="presOf" srcId="{408C7300-B0F0-4849-9883-797409560BCC}" destId="{1D2705D2-845E-42CE-8D2F-F40D55646321}" srcOrd="0" destOrd="1" presId="urn:microsoft.com/office/officeart/2005/8/layout/hList7"/>
    <dgm:cxn modelId="{5FB056AD-1C0E-4A84-A05E-53A46F1D3289}" type="presOf" srcId="{D3F82C65-C234-4FEA-A4F6-01579819A905}" destId="{EFC8B536-ECBB-439D-8971-735446B8CE3F}" srcOrd="0" destOrd="1" presId="urn:microsoft.com/office/officeart/2005/8/layout/hList7"/>
    <dgm:cxn modelId="{9F2CFBAE-C491-4944-9AAE-B5F29C8249E5}" type="presOf" srcId="{521D17C3-3CB7-4498-80A7-B3669B63D1F2}" destId="{CFF6A047-7C66-4AFE-B26D-8B2009803C32}" srcOrd="0" destOrd="1" presId="urn:microsoft.com/office/officeart/2005/8/layout/hList7"/>
    <dgm:cxn modelId="{BD3D3CB3-5B1A-4641-8069-3E2CC5CFCFE9}" type="presOf" srcId="{EBC4485A-33FE-4F9A-BFAC-9008BFFCC748}" destId="{2EAB2B6A-0879-4765-A604-3C02853BB80F}" srcOrd="0" destOrd="1" presId="urn:microsoft.com/office/officeart/2005/8/layout/hList7"/>
    <dgm:cxn modelId="{73629FCB-3121-432C-8070-88E77A7AAE7F}" type="presOf" srcId="{4CD5BAF3-4738-48FC-8674-51D82E9438B8}" destId="{11F88BF3-B73B-479C-B05D-7681DE36255B}" srcOrd="1" destOrd="0" presId="urn:microsoft.com/office/officeart/2005/8/layout/hList7"/>
    <dgm:cxn modelId="{0CC990CD-CFB5-43BA-96B5-EF8F3A4FEF67}" type="presOf" srcId="{50951A83-40F0-4485-AED5-E1DCC4713E3C}" destId="{B73B4BAF-22E3-4DD9-A5E1-B31D096490CA}" srcOrd="0" destOrd="0" presId="urn:microsoft.com/office/officeart/2005/8/layout/hList7"/>
    <dgm:cxn modelId="{A22A83D5-7E8A-47C1-A031-35E298668F3B}" srcId="{A503835C-4889-401B-928E-BB9526149CB6}" destId="{EBC4485A-33FE-4F9A-BFAC-9008BFFCC748}" srcOrd="0" destOrd="0" parTransId="{9B083CBD-DCB7-4EF4-88EF-6EAD1D2C825C}" sibTransId="{37C491D6-4ECE-4542-A822-26747CE966DD}"/>
    <dgm:cxn modelId="{237FD9DF-3444-4843-8295-AF69712864E3}" srcId="{88E4C6DC-6DBA-409E-BBFB-7744DD080C12}" destId="{A503835C-4889-401B-928E-BB9526149CB6}" srcOrd="0" destOrd="0" parTransId="{66C7BF15-8750-424F-9853-A139A3E2F4B4}" sibTransId="{50951A83-40F0-4485-AED5-E1DCC4713E3C}"/>
    <dgm:cxn modelId="{C8981CE4-5057-4960-9F2A-7418283A4C89}" srcId="{494CE49C-1D84-4974-9EA1-6780E1E4D853}" destId="{D3F82C65-C234-4FEA-A4F6-01579819A905}" srcOrd="0" destOrd="0" parTransId="{E81C6FEB-A7D6-4CE8-B724-D2D70AE16000}" sibTransId="{2E4CA81F-28AC-4F92-8378-7A45825C2ECD}"/>
    <dgm:cxn modelId="{26CD92EA-62AF-4839-BE18-CB0D365A98CD}" srcId="{88E4C6DC-6DBA-409E-BBFB-7744DD080C12}" destId="{B7971FA2-B7E5-42C2-BA29-6A415911A279}" srcOrd="4" destOrd="0" parTransId="{FC886934-4B74-4136-934D-D22E7C4CBDEF}" sibTransId="{BC8F4962-FE2E-4AD5-8872-D97E6A92EE17}"/>
    <dgm:cxn modelId="{6FEA60EB-8460-45C7-B041-FB1A6BC47B84}" type="presOf" srcId="{521D17C3-3CB7-4498-80A7-B3669B63D1F2}" destId="{7D95127A-B8CF-4B38-B569-896B55C5B897}" srcOrd="1" destOrd="1" presId="urn:microsoft.com/office/officeart/2005/8/layout/hList7"/>
    <dgm:cxn modelId="{E79E9DEF-032E-4D14-B79F-6556CBA7A110}" type="presOf" srcId="{494CE49C-1D84-4974-9EA1-6780E1E4D853}" destId="{74B2703D-10A7-4FF8-83EC-7968D01F8986}" srcOrd="1" destOrd="0" presId="urn:microsoft.com/office/officeart/2005/8/layout/hList7"/>
    <dgm:cxn modelId="{0A2882F1-C3EF-4688-87A9-1049B089B898}" type="presOf" srcId="{B7971FA2-B7E5-42C2-BA29-6A415911A279}" destId="{1D2705D2-845E-42CE-8D2F-F40D55646321}" srcOrd="0" destOrd="0" presId="urn:microsoft.com/office/officeart/2005/8/layout/hList7"/>
    <dgm:cxn modelId="{AEBA3DF8-D4E2-4F2D-B271-DB8001947E53}" type="presOf" srcId="{8F2826A1-A227-4B5D-A421-16299AF42E9C}" destId="{CFF6A047-7C66-4AFE-B26D-8B2009803C32}" srcOrd="0" destOrd="0" presId="urn:microsoft.com/office/officeart/2005/8/layout/hList7"/>
    <dgm:cxn modelId="{F9183AAC-3BB0-407A-B9F3-6E89FBD505F2}" type="presParOf" srcId="{5E87A1D6-1448-4228-A1C6-E5C93CDD3725}" destId="{5A713CBB-6397-4440-B4A4-2FA449657670}" srcOrd="0" destOrd="0" presId="urn:microsoft.com/office/officeart/2005/8/layout/hList7"/>
    <dgm:cxn modelId="{65649488-B93E-4CCA-8030-0689D034472E}" type="presParOf" srcId="{5E87A1D6-1448-4228-A1C6-E5C93CDD3725}" destId="{6FAD84FB-E2F9-4F18-BB0B-1C4BE8606B80}" srcOrd="1" destOrd="0" presId="urn:microsoft.com/office/officeart/2005/8/layout/hList7"/>
    <dgm:cxn modelId="{2E283072-0EDE-4876-8F8F-24C84C5812C3}" type="presParOf" srcId="{6FAD84FB-E2F9-4F18-BB0B-1C4BE8606B80}" destId="{B2522B37-9D14-40B7-B963-BB031D3B28DA}" srcOrd="0" destOrd="0" presId="urn:microsoft.com/office/officeart/2005/8/layout/hList7"/>
    <dgm:cxn modelId="{5BA4195C-22C5-4BCA-8B2D-44742D8FF1CC}" type="presParOf" srcId="{B2522B37-9D14-40B7-B963-BB031D3B28DA}" destId="{2EAB2B6A-0879-4765-A604-3C02853BB80F}" srcOrd="0" destOrd="0" presId="urn:microsoft.com/office/officeart/2005/8/layout/hList7"/>
    <dgm:cxn modelId="{4FE21EF6-A1A0-44F6-AAF6-FA2402C18D39}" type="presParOf" srcId="{B2522B37-9D14-40B7-B963-BB031D3B28DA}" destId="{A79BD37E-9CBD-4FCE-B5F1-4CA2A60AE60D}" srcOrd="1" destOrd="0" presId="urn:microsoft.com/office/officeart/2005/8/layout/hList7"/>
    <dgm:cxn modelId="{CACAE5A1-F1D8-41D8-8B8A-1E409777C14A}" type="presParOf" srcId="{B2522B37-9D14-40B7-B963-BB031D3B28DA}" destId="{A1F13BEC-AF0B-4AC9-AB86-944D9A13EDA0}" srcOrd="2" destOrd="0" presId="urn:microsoft.com/office/officeart/2005/8/layout/hList7"/>
    <dgm:cxn modelId="{1D44718F-46AF-4360-991F-03A2CFADF437}" type="presParOf" srcId="{B2522B37-9D14-40B7-B963-BB031D3B28DA}" destId="{3B9BDB68-D203-4531-8A6A-A7ECDCBA1C0A}" srcOrd="3" destOrd="0" presId="urn:microsoft.com/office/officeart/2005/8/layout/hList7"/>
    <dgm:cxn modelId="{56174A84-03C8-40F3-A0C2-B50A93BD9306}" type="presParOf" srcId="{6FAD84FB-E2F9-4F18-BB0B-1C4BE8606B80}" destId="{B73B4BAF-22E3-4DD9-A5E1-B31D096490CA}" srcOrd="1" destOrd="0" presId="urn:microsoft.com/office/officeart/2005/8/layout/hList7"/>
    <dgm:cxn modelId="{B44C89C1-BFFA-4CA4-A4D1-C9DB07BE6372}" type="presParOf" srcId="{6FAD84FB-E2F9-4F18-BB0B-1C4BE8606B80}" destId="{745FD35D-4AE7-4CA9-9716-1645E7253A34}" srcOrd="2" destOrd="0" presId="urn:microsoft.com/office/officeart/2005/8/layout/hList7"/>
    <dgm:cxn modelId="{516C09DF-1461-4DED-B14E-B59F7F53FFFF}" type="presParOf" srcId="{745FD35D-4AE7-4CA9-9716-1645E7253A34}" destId="{C12C74CD-BB93-4C8B-BC6B-DC05A176522C}" srcOrd="0" destOrd="0" presId="urn:microsoft.com/office/officeart/2005/8/layout/hList7"/>
    <dgm:cxn modelId="{2FA6009C-BE44-416B-84B1-BC5634DB5A79}" type="presParOf" srcId="{745FD35D-4AE7-4CA9-9716-1645E7253A34}" destId="{11F88BF3-B73B-479C-B05D-7681DE36255B}" srcOrd="1" destOrd="0" presId="urn:microsoft.com/office/officeart/2005/8/layout/hList7"/>
    <dgm:cxn modelId="{A6C5103D-F9C4-4EBE-B292-C44F95495B40}" type="presParOf" srcId="{745FD35D-4AE7-4CA9-9716-1645E7253A34}" destId="{85619B11-CBDD-41BC-8C86-DD37888554A3}" srcOrd="2" destOrd="0" presId="urn:microsoft.com/office/officeart/2005/8/layout/hList7"/>
    <dgm:cxn modelId="{BE7C8BEA-4A58-4211-A089-716B0C33FD24}" type="presParOf" srcId="{745FD35D-4AE7-4CA9-9716-1645E7253A34}" destId="{B7847097-7622-40B4-98D8-BCBCBFEC5130}" srcOrd="3" destOrd="0" presId="urn:microsoft.com/office/officeart/2005/8/layout/hList7"/>
    <dgm:cxn modelId="{8E91F506-B6FD-47E8-A7F2-999B9E1C2CAB}" type="presParOf" srcId="{6FAD84FB-E2F9-4F18-BB0B-1C4BE8606B80}" destId="{ECE3CD60-CCC8-45AA-A0A0-8E0EB1AC4C28}" srcOrd="3" destOrd="0" presId="urn:microsoft.com/office/officeart/2005/8/layout/hList7"/>
    <dgm:cxn modelId="{EE4ED7D6-8062-46A5-B53D-DEFD6C43C144}" type="presParOf" srcId="{6FAD84FB-E2F9-4F18-BB0B-1C4BE8606B80}" destId="{4FB8D067-5B4C-4DF9-81E2-CDBDE5C44D79}" srcOrd="4" destOrd="0" presId="urn:microsoft.com/office/officeart/2005/8/layout/hList7"/>
    <dgm:cxn modelId="{0EDFBF81-EE55-45F8-A9F8-E2B046FBECB7}" type="presParOf" srcId="{4FB8D067-5B4C-4DF9-81E2-CDBDE5C44D79}" destId="{CFF6A047-7C66-4AFE-B26D-8B2009803C32}" srcOrd="0" destOrd="0" presId="urn:microsoft.com/office/officeart/2005/8/layout/hList7"/>
    <dgm:cxn modelId="{99EB32B3-9758-4BC9-BBF6-B869104294C2}" type="presParOf" srcId="{4FB8D067-5B4C-4DF9-81E2-CDBDE5C44D79}" destId="{7D95127A-B8CF-4B38-B569-896B55C5B897}" srcOrd="1" destOrd="0" presId="urn:microsoft.com/office/officeart/2005/8/layout/hList7"/>
    <dgm:cxn modelId="{8685A7DD-0006-49D1-913A-807B7D1D56ED}" type="presParOf" srcId="{4FB8D067-5B4C-4DF9-81E2-CDBDE5C44D79}" destId="{9E3C5B8B-D46D-4295-A001-0EBFD286C9E9}" srcOrd="2" destOrd="0" presId="urn:microsoft.com/office/officeart/2005/8/layout/hList7"/>
    <dgm:cxn modelId="{E66CE518-7404-4418-8848-2383718F7CEC}" type="presParOf" srcId="{4FB8D067-5B4C-4DF9-81E2-CDBDE5C44D79}" destId="{0BEECFF6-C154-4AFC-829C-CA85E1A5C472}" srcOrd="3" destOrd="0" presId="urn:microsoft.com/office/officeart/2005/8/layout/hList7"/>
    <dgm:cxn modelId="{D94C566E-6EDA-4676-A1C4-9775AC26E559}" type="presParOf" srcId="{6FAD84FB-E2F9-4F18-BB0B-1C4BE8606B80}" destId="{B103E72A-96BC-4E4E-8B1E-85E9E2CCF66E}" srcOrd="5" destOrd="0" presId="urn:microsoft.com/office/officeart/2005/8/layout/hList7"/>
    <dgm:cxn modelId="{0145FB68-A727-4CEA-98C4-9B49DAA612FE}" type="presParOf" srcId="{6FAD84FB-E2F9-4F18-BB0B-1C4BE8606B80}" destId="{D90825B3-60E3-4C52-BBDE-38128A7DFAB7}" srcOrd="6" destOrd="0" presId="urn:microsoft.com/office/officeart/2005/8/layout/hList7"/>
    <dgm:cxn modelId="{BE2785CC-B01D-4BD5-81B2-08600DA37D3C}" type="presParOf" srcId="{D90825B3-60E3-4C52-BBDE-38128A7DFAB7}" destId="{EFC8B536-ECBB-439D-8971-735446B8CE3F}" srcOrd="0" destOrd="0" presId="urn:microsoft.com/office/officeart/2005/8/layout/hList7"/>
    <dgm:cxn modelId="{3E8878C8-788A-419F-80FA-CFFFD711A500}" type="presParOf" srcId="{D90825B3-60E3-4C52-BBDE-38128A7DFAB7}" destId="{74B2703D-10A7-4FF8-83EC-7968D01F8986}" srcOrd="1" destOrd="0" presId="urn:microsoft.com/office/officeart/2005/8/layout/hList7"/>
    <dgm:cxn modelId="{13B8EABC-F507-4288-9DD6-15CD94A2C029}" type="presParOf" srcId="{D90825B3-60E3-4C52-BBDE-38128A7DFAB7}" destId="{06685E78-FB9A-4A8E-95F2-C1865C47EE2A}" srcOrd="2" destOrd="0" presId="urn:microsoft.com/office/officeart/2005/8/layout/hList7"/>
    <dgm:cxn modelId="{1B2BAED1-63D1-4C1F-9E17-8D2EAEDF3319}" type="presParOf" srcId="{D90825B3-60E3-4C52-BBDE-38128A7DFAB7}" destId="{B7051D84-0684-410B-AAA7-F30EACFBF07B}" srcOrd="3" destOrd="0" presId="urn:microsoft.com/office/officeart/2005/8/layout/hList7"/>
    <dgm:cxn modelId="{D1C7DA92-48BA-4648-8EAC-5D061273891E}" type="presParOf" srcId="{6FAD84FB-E2F9-4F18-BB0B-1C4BE8606B80}" destId="{36720216-C077-4BC6-9774-27B68736B2B9}" srcOrd="7" destOrd="0" presId="urn:microsoft.com/office/officeart/2005/8/layout/hList7"/>
    <dgm:cxn modelId="{20F589B7-9D37-4435-8FD9-CB22DF2C4B75}" type="presParOf" srcId="{6FAD84FB-E2F9-4F18-BB0B-1C4BE8606B80}" destId="{6F250554-0C8C-466A-BDC1-70C965D6B0DE}" srcOrd="8" destOrd="0" presId="urn:microsoft.com/office/officeart/2005/8/layout/hList7"/>
    <dgm:cxn modelId="{CED077A2-9FEF-4DDC-9BCF-07D83EC6E1DF}" type="presParOf" srcId="{6F250554-0C8C-466A-BDC1-70C965D6B0DE}" destId="{1D2705D2-845E-42CE-8D2F-F40D55646321}" srcOrd="0" destOrd="0" presId="urn:microsoft.com/office/officeart/2005/8/layout/hList7"/>
    <dgm:cxn modelId="{16948DC1-843D-4336-9600-F927566CF2C9}" type="presParOf" srcId="{6F250554-0C8C-466A-BDC1-70C965D6B0DE}" destId="{2DAE0243-3704-47D1-BE01-9F7230825952}" srcOrd="1" destOrd="0" presId="urn:microsoft.com/office/officeart/2005/8/layout/hList7"/>
    <dgm:cxn modelId="{2A4F2298-CC11-4189-9157-072A3B5BFBEB}" type="presParOf" srcId="{6F250554-0C8C-466A-BDC1-70C965D6B0DE}" destId="{6C003790-5638-4BE2-B33C-FF2984DF80C6}" srcOrd="2" destOrd="0" presId="urn:microsoft.com/office/officeart/2005/8/layout/hList7"/>
    <dgm:cxn modelId="{F6611F62-FA7B-43AD-85A9-9DAA65803D8E}" type="presParOf" srcId="{6F250554-0C8C-466A-BDC1-70C965D6B0DE}" destId="{CB5ED85E-2B4F-44B3-85C9-E70EA4ED28C9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AB2B6A-0879-4765-A604-3C02853BB80F}">
      <dsp:nvSpPr>
        <dsp:cNvPr id="0" name=""/>
        <dsp:cNvSpPr/>
      </dsp:nvSpPr>
      <dsp:spPr>
        <a:xfrm>
          <a:off x="0" y="0"/>
          <a:ext cx="1646086" cy="3942824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i="0" kern="1200"/>
            <a:t>濕</a:t>
          </a:r>
          <a:endParaRPr lang="zh-TW" alt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500" b="1" kern="1200"/>
            <a:t>開水龍頭把手淋濕，抹上肥皂或洗手乳</a:t>
          </a:r>
          <a:endParaRPr lang="zh-TW" altLang="en-US" sz="1500" kern="1200"/>
        </a:p>
      </dsp:txBody>
      <dsp:txXfrm>
        <a:off x="0" y="1577129"/>
        <a:ext cx="1646086" cy="1577129"/>
      </dsp:txXfrm>
    </dsp:sp>
    <dsp:sp modelId="{3B9BDB68-D203-4531-8A6A-A7ECDCBA1C0A}">
      <dsp:nvSpPr>
        <dsp:cNvPr id="0" name=""/>
        <dsp:cNvSpPr/>
      </dsp:nvSpPr>
      <dsp:spPr>
        <a:xfrm>
          <a:off x="166562" y="236569"/>
          <a:ext cx="1312960" cy="1312960"/>
        </a:xfrm>
        <a:prstGeom prst="ellipse">
          <a:avLst/>
        </a:prstGeom>
        <a:blipFill>
          <a:blip xmlns:r="http://schemas.openxmlformats.org/officeDocument/2006/relationships"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12C74CD-BB93-4C8B-BC6B-DC05A176522C}">
      <dsp:nvSpPr>
        <dsp:cNvPr id="0" name=""/>
        <dsp:cNvSpPr/>
      </dsp:nvSpPr>
      <dsp:spPr>
        <a:xfrm>
          <a:off x="1695468" y="0"/>
          <a:ext cx="1646086" cy="3942824"/>
        </a:xfrm>
        <a:prstGeom prst="roundRect">
          <a:avLst>
            <a:gd name="adj" fmla="val 10000"/>
          </a:avLst>
        </a:prstGeom>
        <a:solidFill>
          <a:schemeClr val="accent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i="0" kern="1200"/>
            <a:t>搓</a:t>
          </a:r>
          <a:endParaRPr lang="zh-TW" alt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sz="1500" b="1" kern="1200"/>
            <a:t>肥皂起泡後，手心手背和指縫搓揉</a:t>
          </a:r>
          <a:r>
            <a:rPr lang="en-US" sz="1500" b="1" kern="1200"/>
            <a:t>20</a:t>
          </a:r>
          <a:r>
            <a:rPr lang="zh-TW" sz="1500" b="1" kern="1200"/>
            <a:t>秒</a:t>
          </a:r>
          <a:endParaRPr lang="zh-TW" sz="1500" kern="1200"/>
        </a:p>
      </dsp:txBody>
      <dsp:txXfrm>
        <a:off x="1695468" y="1577129"/>
        <a:ext cx="1646086" cy="1577129"/>
      </dsp:txXfrm>
    </dsp:sp>
    <dsp:sp modelId="{B7847097-7622-40B4-98D8-BCBCBFEC5130}">
      <dsp:nvSpPr>
        <dsp:cNvPr id="0" name=""/>
        <dsp:cNvSpPr/>
      </dsp:nvSpPr>
      <dsp:spPr>
        <a:xfrm>
          <a:off x="1862031" y="236569"/>
          <a:ext cx="1312960" cy="1312960"/>
        </a:xfrm>
        <a:prstGeom prst="ellipse">
          <a:avLst/>
        </a:prstGeom>
        <a:blipFill>
          <a:blip xmlns:r="http://schemas.openxmlformats.org/officeDocument/2006/relationships"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CFF6A047-7C66-4AFE-B26D-8B2009803C32}">
      <dsp:nvSpPr>
        <dsp:cNvPr id="0" name=""/>
        <dsp:cNvSpPr/>
      </dsp:nvSpPr>
      <dsp:spPr>
        <a:xfrm>
          <a:off x="3390937" y="0"/>
          <a:ext cx="1646086" cy="3942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4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i="0" kern="1200"/>
            <a:t>冲</a:t>
          </a:r>
          <a:endParaRPr lang="zh-TW" alt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500" b="1" kern="1200"/>
            <a:t>清水將手沖洗乾淨，不殘留</a:t>
          </a:r>
          <a:endParaRPr lang="zh-TW" altLang="en-US" sz="1500" kern="1200"/>
        </a:p>
      </dsp:txBody>
      <dsp:txXfrm>
        <a:off x="3390937" y="1577129"/>
        <a:ext cx="1646086" cy="1577129"/>
      </dsp:txXfrm>
    </dsp:sp>
    <dsp:sp modelId="{0BEECFF6-C154-4AFC-829C-CA85E1A5C472}">
      <dsp:nvSpPr>
        <dsp:cNvPr id="0" name=""/>
        <dsp:cNvSpPr/>
      </dsp:nvSpPr>
      <dsp:spPr>
        <a:xfrm>
          <a:off x="3557500" y="236569"/>
          <a:ext cx="1312960" cy="1312960"/>
        </a:xfrm>
        <a:prstGeom prst="ellipse">
          <a:avLst/>
        </a:prstGeom>
        <a:blipFill>
          <a:blip xmlns:r="http://schemas.openxmlformats.org/officeDocument/2006/relationships"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EFC8B536-ECBB-439D-8971-735446B8CE3F}">
      <dsp:nvSpPr>
        <dsp:cNvPr id="0" name=""/>
        <dsp:cNvSpPr/>
      </dsp:nvSpPr>
      <dsp:spPr>
        <a:xfrm>
          <a:off x="5086406" y="0"/>
          <a:ext cx="1646086" cy="3942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5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i="0" kern="1200"/>
            <a:t>捧</a:t>
          </a:r>
          <a:endParaRPr lang="zh-TW" alt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500" b="1" kern="1200"/>
            <a:t>捧水沖洗水龍頭後並關閉它</a:t>
          </a:r>
          <a:endParaRPr lang="zh-TW" altLang="en-US" sz="1500" kern="1200"/>
        </a:p>
      </dsp:txBody>
      <dsp:txXfrm>
        <a:off x="5086406" y="1577129"/>
        <a:ext cx="1646086" cy="1577129"/>
      </dsp:txXfrm>
    </dsp:sp>
    <dsp:sp modelId="{B7051D84-0684-410B-AAA7-F30EACFBF07B}">
      <dsp:nvSpPr>
        <dsp:cNvPr id="0" name=""/>
        <dsp:cNvSpPr/>
      </dsp:nvSpPr>
      <dsp:spPr>
        <a:xfrm>
          <a:off x="5252969" y="236569"/>
          <a:ext cx="1312960" cy="1312960"/>
        </a:xfrm>
        <a:prstGeom prst="ellipse">
          <a:avLst/>
        </a:prstGeom>
        <a:blipFill>
          <a:blip xmlns:r="http://schemas.openxmlformats.org/officeDocument/2006/relationships"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1D2705D2-845E-42CE-8D2F-F40D55646321}">
      <dsp:nvSpPr>
        <dsp:cNvPr id="0" name=""/>
        <dsp:cNvSpPr/>
      </dsp:nvSpPr>
      <dsp:spPr>
        <a:xfrm>
          <a:off x="6781874" y="0"/>
          <a:ext cx="1646086" cy="394282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6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t" anchorCtr="1">
          <a:noAutofit/>
        </a:bodyPr>
        <a:lstStyle/>
        <a:p>
          <a:pPr marL="0" lvl="0" indent="0" algn="l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TW" altLang="en-US" sz="1900" b="1" i="0" kern="1200"/>
            <a:t>擦</a:t>
          </a:r>
          <a:endParaRPr lang="zh-TW" altLang="en-US" sz="1900" kern="1200"/>
        </a:p>
        <a:p>
          <a:pPr marL="114300" lvl="1" indent="-114300" algn="l" defTabSz="666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TW" altLang="en-US" sz="1500" b="1" kern="1200"/>
            <a:t>用乾淨毛巾或紙巾把手擦乾</a:t>
          </a:r>
          <a:endParaRPr lang="zh-TW" altLang="en-US" sz="1500" kern="1200"/>
        </a:p>
      </dsp:txBody>
      <dsp:txXfrm>
        <a:off x="6781874" y="1577129"/>
        <a:ext cx="1646086" cy="1577129"/>
      </dsp:txXfrm>
    </dsp:sp>
    <dsp:sp modelId="{CB5ED85E-2B4F-44B3-85C9-E70EA4ED28C9}">
      <dsp:nvSpPr>
        <dsp:cNvPr id="0" name=""/>
        <dsp:cNvSpPr/>
      </dsp:nvSpPr>
      <dsp:spPr>
        <a:xfrm>
          <a:off x="6948437" y="236569"/>
          <a:ext cx="1312960" cy="1312960"/>
        </a:xfrm>
        <a:prstGeom prst="ellipse">
          <a:avLst/>
        </a:prstGeom>
        <a:blipFill>
          <a:blip xmlns:r="http://schemas.openxmlformats.org/officeDocument/2006/relationships"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>
          <a:noFill/>
        </a:ln>
        <a:effectLst/>
        <a:scene3d>
          <a:camera prst="orthographicFront"/>
          <a:lightRig rig="flat" dir="t"/>
        </a:scene3d>
        <a:sp3d z="127000" prstMaterial="plastic">
          <a:bevelT w="88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/>
      </dsp:style>
    </dsp:sp>
    <dsp:sp modelId="{5A713CBB-6397-4440-B4A4-2FA449657670}">
      <dsp:nvSpPr>
        <dsp:cNvPr id="0" name=""/>
        <dsp:cNvSpPr/>
      </dsp:nvSpPr>
      <dsp:spPr>
        <a:xfrm>
          <a:off x="337118" y="3154259"/>
          <a:ext cx="7753724" cy="591423"/>
        </a:xfrm>
        <a:prstGeom prst="leftRightArrow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  <a:scene3d>
          <a:camera prst="orthographicFront"/>
          <a:lightRig rig="flat" dir="t"/>
        </a:scene3d>
        <a:sp3d z="190500"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3" name="日期版面配置區 2"/>
          <p:cNvSpPr txBox="1">
            <a:spLocks noGrp="1"/>
          </p:cNvSpPr>
          <p:nvPr>
            <p:ph type="dt" sz="quarter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4" name="頁尾版面配置區 3"/>
          <p:cNvSpPr txBox="1">
            <a:spLocks noGrp="1"/>
          </p:cNvSpPr>
          <p:nvPr>
            <p:ph type="ftr" sz="quarter" idx="2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  <p:sp>
        <p:nvSpPr>
          <p:cNvPr id="5" name="投影片編號版面配置區 4"/>
          <p:cNvSpPr txBox="1">
            <a:spLocks noGrp="1"/>
          </p:cNvSpPr>
          <p:nvPr>
            <p:ph type="sldNum" sz="quarter" idx="3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="b" anchorCtr="0" compatLnSpc="0">
            <a:noAutofit/>
          </a:bodyPr>
          <a:lstStyle/>
          <a:p>
            <a:pPr marL="0" marR="0" lvl="0" indent="0" algn="r" rtl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/>
            </a:pPr>
            <a:fld id="{2C8CAEB6-6CBA-4C01-96F0-AD17F70E3FC1}" type="slidenum">
              <a:t>‹#›</a:t>
            </a:fld>
            <a:endParaRPr lang="en-US" sz="1400" b="0" i="0" u="none" strike="noStrike" kern="1200" cap="none">
              <a:ln>
                <a:noFill/>
              </a:ln>
              <a:latin typeface="Liberation Sans" pitchFamily="18"/>
              <a:ea typeface="微軟正黑體" pitchFamily="2"/>
              <a:cs typeface="Lucida 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55181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20"/>
            <a:ext cx="5345280" cy="4008959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3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en-US" altLang="zh-TW"/>
          </a:p>
        </p:txBody>
      </p:sp>
      <p:sp>
        <p:nvSpPr>
          <p:cNvPr id="4" name="頁首版面配置區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日期版面配置區 4"/>
          <p:cNvSpPr txBox="1">
            <a:spLocks noGrp="1"/>
          </p:cNvSpPr>
          <p:nvPr>
            <p:ph type="dt" idx="1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頁尾版面配置區 5"/>
          <p:cNvSpPr txBox="1">
            <a:spLocks noGrp="1"/>
          </p:cNvSpPr>
          <p:nvPr>
            <p:ph type="ftr" sz="quarter" idx="4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b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662F49A8-2563-4206-90EF-397264A316CB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084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6000" marR="0" indent="-216000" rtl="0" hangingPunct="0">
      <a:tabLst/>
      <a:defRPr lang="en-US" altLang="zh-TW" sz="2000" b="0" i="0" u="none" strike="noStrike" kern="1200" cap="none">
        <a:ln>
          <a:noFill/>
        </a:ln>
        <a:highlight>
          <a:scrgbClr r="0" g="0" b="0">
            <a:alpha val="0"/>
          </a:scrgbClr>
        </a:highlight>
        <a:latin typeface="Liberation Sans" pitchFamily="18"/>
        <a:ea typeface="微軟正黑體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1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2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4040047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投影片編號版面配置區 6"/>
          <p:cNvSpPr txBox="1">
            <a:spLocks noGrp="1"/>
          </p:cNvSpPr>
          <p:nvPr>
            <p:ph type="sldNum" sz="quarter" idx="5"/>
          </p:nvPr>
        </p:nvSpPr>
        <p:spPr>
          <a:ln/>
        </p:spPr>
        <p:txBody>
          <a:bodyPr lIns="0" tIns="0" rIns="0" bIns="0" anchor="b" anchorCtr="0">
            <a:noAutofit/>
          </a:bodyPr>
          <a:lstStyle/>
          <a:p>
            <a:pPr lvl="0"/>
            <a:fld id="{9FAF2BEF-DB5E-4486-8C1D-CF0F1D395754}" type="slidenum">
              <a:t>3</a:t>
            </a:fld>
            <a:endParaRPr lang="en-US"/>
          </a:p>
        </p:txBody>
      </p:sp>
      <p:sp>
        <p:nvSpPr>
          <p:cNvPr id="2" name="投影片圖像版面配置區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729FCF"/>
          </a:solidFill>
          <a:ln w="25400">
            <a:solidFill>
              <a:srgbClr val="3465A4"/>
            </a:solidFill>
            <a:prstDash val="solid"/>
          </a:ln>
        </p:spPr>
      </p:sp>
      <p:sp>
        <p:nvSpPr>
          <p:cNvPr id="3" name="備忘稿版面配置區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altLang="zh-TW"/>
          </a:p>
        </p:txBody>
      </p:sp>
    </p:spTree>
    <p:extLst>
      <p:ext uri="{BB962C8B-B14F-4D97-AF65-F5344CB8AC3E}">
        <p14:creationId xmlns:p14="http://schemas.microsoft.com/office/powerpoint/2010/main" val="36560167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62990DAE-319D-4BE6-A8E8-0663BC8481AE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3142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7EF5D089-32C0-43B3-BE3E-DAD32C4B948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71713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7308850" y="301625"/>
            <a:ext cx="226695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3212" cy="5851525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33019924-9762-4BC3-B1FD-A01297EE549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3037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10F857BD-1A76-4483-AE25-B9F559B3BB41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155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FDBB4FC-8BB7-4D42-ACC6-126EEEB8481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395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9287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5114925" y="1768475"/>
            <a:ext cx="4460875" cy="4384675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E62D48D-DABF-4651-9122-FC3715265BCF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681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0A8DAF36-FEFD-4AB3-86B6-0F205F4563D3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246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AD6EF958-3526-496E-9C81-D8E81C4B770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8131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52DBBF67-51B9-420D-A877-64B24E16B90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211817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FF248AB-027D-4299-98BB-8550FF90397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14849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E4EC255E-0A7C-4D14-8E26-EC91D0A7E029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1783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 txBox="1">
            <a:spLocks noGrp="1"/>
          </p:cNvSpPr>
          <p:nvPr>
            <p:ph type="title"/>
          </p:nvPr>
        </p:nvSpPr>
        <p:spPr>
          <a:xfrm>
            <a:off x="503999" y="30132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endParaRPr lang="en-US" altLang="zh-TW"/>
          </a:p>
        </p:txBody>
      </p:sp>
      <p:sp>
        <p:nvSpPr>
          <p:cNvPr id="3" name="文字版面配置區 2"/>
          <p:cNvSpPr txBox="1">
            <a:spLocks noGrp="1"/>
          </p:cNvSpPr>
          <p:nvPr>
            <p:ph type="body" idx="1"/>
          </p:nvPr>
        </p:nvSpPr>
        <p:spPr>
          <a:xfrm>
            <a:off x="503999" y="1769040"/>
            <a:ext cx="9071640" cy="43844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altLang="zh-TW"/>
          </a:p>
        </p:txBody>
      </p:sp>
      <p:sp>
        <p:nvSpPr>
          <p:cNvPr id="4" name="日期版面配置區 3"/>
          <p:cNvSpPr txBox="1">
            <a:spLocks noGrp="1"/>
          </p:cNvSpPr>
          <p:nvPr>
            <p:ph type="dt" sz="half" idx="2"/>
          </p:nvPr>
        </p:nvSpPr>
        <p:spPr>
          <a:xfrm>
            <a:off x="503999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頁尾版面配置區 4"/>
          <p:cNvSpPr txBox="1">
            <a:spLocks noGrp="1"/>
          </p:cNvSpPr>
          <p:nvPr>
            <p:ph type="ftr" sz="quarter" idx="3"/>
          </p:nvPr>
        </p:nvSpPr>
        <p:spPr>
          <a:xfrm>
            <a:off x="3447360" y="6887160"/>
            <a:ext cx="319500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ct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投影片編號版面配置區 5"/>
          <p:cNvSpPr txBox="1">
            <a:spLocks noGrp="1"/>
          </p:cNvSpPr>
          <p:nvPr>
            <p:ph type="sldNum" sz="quarter" idx="4"/>
          </p:nvPr>
        </p:nvSpPr>
        <p:spPr>
          <a:xfrm>
            <a:off x="7227360" y="6887160"/>
            <a:ext cx="2348280" cy="52128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Ctr="0">
            <a:noAutofit/>
          </a:bodyPr>
          <a:lstStyle>
            <a:lvl1pPr lvl="0" algn="r" rtl="0" hangingPunct="0">
              <a:buNone/>
              <a:tabLst/>
              <a:defRPr lang="en-US" sz="1400" kern="1200">
                <a:latin typeface="Liberation Serif" pitchFamily="18"/>
                <a:ea typeface="新細明體" pitchFamily="2"/>
                <a:cs typeface="Tahoma" pitchFamily="2"/>
              </a:defRPr>
            </a:lvl1pPr>
          </a:lstStyle>
          <a:p>
            <a:pPr lvl="0"/>
            <a:fld id="{975CF360-6EC5-4ED1-8E33-73959968E58F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hangingPunct="0">
        <a:tabLst/>
        <a:defRPr lang="en-US" altLang="zh-TW" sz="44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</p:titleStyle>
    <p:bodyStyle>
      <a:lvl1pPr rtl="0" hangingPunct="0">
        <a:spcBef>
          <a:spcPts val="1417"/>
        </a:spcBef>
        <a:spcAft>
          <a:spcPts val="0"/>
        </a:spcAft>
        <a:tabLst/>
        <a:defRPr lang="en-US" altLang="zh-TW" sz="3200" b="0" i="0" u="none" strike="noStrike" kern="1200" cap="none">
          <a:ln>
            <a:noFill/>
          </a:ln>
          <a:highlight>
            <a:scrgbClr r="0" g="0" b="0">
              <a:alpha val="0"/>
            </a:scrgbClr>
          </a:highlight>
          <a:latin typeface="Liberation Sans" pitchFamily="18"/>
          <a:ea typeface="微軟正黑體" pitchFamily="2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3.jp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Relationship Id="rId9" Type="http://schemas.openxmlformats.org/officeDocument/2006/relationships/hyperlink" Target="http://cdc.media-net.com.tw/Mac/Mac_index.asp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/>
        </p:nvSpPr>
        <p:spPr>
          <a:xfrm>
            <a:off x="1589315" y="730539"/>
            <a:ext cx="6596742" cy="147732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">
              <a:avLst/>
            </a:prstTxWarp>
            <a:spAutoFit/>
          </a:bodyPr>
          <a:lstStyle/>
          <a:p>
            <a:pPr algn="ctr"/>
            <a:r>
              <a:rPr lang="zh-TW" altLang="en-US" sz="90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華康海報體 Std W12" panose="040B0C00000000000000" pitchFamily="82" charset="-120"/>
                <a:ea typeface="華康海報體 Std W12" panose="040B0C00000000000000" pitchFamily="82" charset="-120"/>
              </a:rPr>
              <a:t>預防腸病毒</a:t>
            </a:r>
          </a:p>
        </p:txBody>
      </p:sp>
      <p:sp>
        <p:nvSpPr>
          <p:cNvPr id="2" name="禁止標誌 1">
            <a:extLst>
              <a:ext uri="{FF2B5EF4-FFF2-40B4-BE49-F238E27FC236}">
                <a16:creationId xmlns:a16="http://schemas.microsoft.com/office/drawing/2014/main" id="{60F7177B-2BA7-4609-848E-C6322B483A76}"/>
              </a:ext>
            </a:extLst>
          </p:cNvPr>
          <p:cNvSpPr/>
          <p:nvPr/>
        </p:nvSpPr>
        <p:spPr>
          <a:xfrm>
            <a:off x="2732540" y="2405741"/>
            <a:ext cx="4615543" cy="4615543"/>
          </a:xfrm>
          <a:prstGeom prst="noSmoking">
            <a:avLst>
              <a:gd name="adj" fmla="val 853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  <p:pic>
        <p:nvPicPr>
          <p:cNvPr id="17" name="圖片 16" descr="一張含有 房間, 時鐘 的圖片&#10;&#10;自動產生的描述">
            <a:extLst>
              <a:ext uri="{FF2B5EF4-FFF2-40B4-BE49-F238E27FC236}">
                <a16:creationId xmlns:a16="http://schemas.microsoft.com/office/drawing/2014/main" id="{A839BE8B-79A8-4746-A513-EC04497DD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0816" y="2885383"/>
            <a:ext cx="4604556" cy="389708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字方塊 4"/>
          <p:cNvSpPr txBox="1"/>
          <p:nvPr/>
        </p:nvSpPr>
        <p:spPr>
          <a:xfrm>
            <a:off x="1330684" y="2040250"/>
            <a:ext cx="7953116" cy="3174800"/>
          </a:xfrm>
          <a:prstGeom prst="rect">
            <a:avLst/>
          </a:prstGeom>
          <a:noFill/>
          <a:ln>
            <a:noFill/>
          </a:ln>
        </p:spPr>
        <p:txBody>
          <a:bodyPr vert="horz" wrap="none" lIns="90000" tIns="45000" rIns="90000" bIns="45000" anchorCtr="0" compatLnSpc="0">
            <a:spAutoFit/>
          </a:bodyPr>
          <a:lstStyle/>
          <a:p>
            <a:pPr marL="0" marR="0" lvl="0" indent="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None/>
              <a:tabLst/>
              <a:defRPr sz="3000"/>
            </a:pPr>
            <a:r>
              <a:rPr lang="zh-TW" sz="3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腸病毒的傳染性極強，主要傳染是經由：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sz="3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腸胃道（糞→口、水或食物污染）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sz="3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呼吸道（飛沫、咳嗽或打噴嚏）</a:t>
            </a:r>
          </a:p>
          <a:p>
            <a:pPr marL="457200" marR="0" lvl="0" indent="-457200" rtl="0" hangingPunct="0">
              <a:lnSpc>
                <a:spcPct val="100000"/>
              </a:lnSpc>
              <a:spcBef>
                <a:spcPts val="1134"/>
              </a:spcBef>
              <a:spcAft>
                <a:spcPts val="0"/>
              </a:spcAft>
              <a:buSzPct val="45000"/>
              <a:buFont typeface="Wingdings" panose="05000000000000000000" pitchFamily="2" charset="2"/>
              <a:buChar char="u"/>
              <a:tabLst/>
              <a:defRPr sz="3000"/>
            </a:pPr>
            <a:r>
              <a:rPr lang="zh-TW" sz="3000" b="0" i="0" u="none" strike="noStrike" kern="1200" cap="none" dirty="0">
                <a:ln>
                  <a:noFill/>
                </a:ln>
                <a:latin typeface="Liberation Sans" pitchFamily="18"/>
                <a:ea typeface="微軟正黑體" pitchFamily="2"/>
                <a:cs typeface="Lucida Sans" pitchFamily="2"/>
              </a:rPr>
              <a:t>經由接觸病患皮膚上的水泡及分泌物而傳染</a:t>
            </a:r>
          </a:p>
        </p:txBody>
      </p:sp>
      <p:sp>
        <p:nvSpPr>
          <p:cNvPr id="6" name="標題 3"/>
          <p:cNvSpPr txBox="1">
            <a:spLocks/>
          </p:cNvSpPr>
          <p:nvPr/>
        </p:nvSpPr>
        <p:spPr>
          <a:xfrm>
            <a:off x="288360" y="778090"/>
            <a:ext cx="9071640" cy="126216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sz="5000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腸病毒的傳播方式</a:t>
            </a:r>
          </a:p>
        </p:txBody>
      </p:sp>
    </p:spTree>
    <p:extLst>
      <p:ext uri="{BB962C8B-B14F-4D97-AF65-F5344CB8AC3E}">
        <p14:creationId xmlns:p14="http://schemas.microsoft.com/office/powerpoint/2010/main" val="903370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5"/>
          <p:cNvSpPr txBox="1">
            <a:spLocks/>
          </p:cNvSpPr>
          <p:nvPr/>
        </p:nvSpPr>
        <p:spPr>
          <a:xfrm>
            <a:off x="504491" y="1071989"/>
            <a:ext cx="9071640" cy="677108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spAutoFit/>
          </a:bodyPr>
          <a:lstStyle>
            <a:lvl1pPr algn="ctr" rtl="0" hangingPunct="0">
              <a:tabLst/>
              <a:defRPr lang="en-US" altLang="zh-TW" sz="4400" b="0" i="0" u="none" strike="noStrike" kern="1200" cap="none">
                <a:ln>
                  <a:noFill/>
                </a:ln>
                <a:highlight>
                  <a:scrgbClr r="0" g="0" b="0">
                    <a:alpha val="0"/>
                  </a:scrgbClr>
                </a:highlight>
                <a:latin typeface="Liberation Sans" pitchFamily="18"/>
                <a:ea typeface="微軟正黑體" pitchFamily="2"/>
              </a:defRPr>
            </a:lvl1pPr>
          </a:lstStyle>
          <a:p>
            <a:r>
              <a:rPr lang="zh-TW" altLang="en-US" b="1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預防腸</a:t>
            </a:r>
            <a:r>
              <a:rPr lang="zh-TW" altLang="en-US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病毒「正確洗手</a:t>
            </a:r>
            <a:r>
              <a:rPr lang="en-US" altLang="zh-TW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5</a:t>
            </a:r>
            <a:r>
              <a:rPr lang="zh-TW" altLang="en-US" b="1" dirty="0">
                <a:solidFill>
                  <a:srgbClr val="7030A0"/>
                </a:solidFill>
                <a:latin typeface="微軟正黑體" pitchFamily="34"/>
                <a:ea typeface="微軟正黑體" pitchFamily="34"/>
              </a:rPr>
              <a:t>步驟」</a:t>
            </a:r>
          </a:p>
        </p:txBody>
      </p:sp>
      <p:graphicFrame>
        <p:nvGraphicFramePr>
          <p:cNvPr id="2" name="內容版面配置區 1">
            <a:extLst>
              <a:ext uri="{FF2B5EF4-FFF2-40B4-BE49-F238E27FC236}">
                <a16:creationId xmlns:a16="http://schemas.microsoft.com/office/drawing/2014/main" id="{A317C777-D8D8-4CB8-9368-015F8ECB31E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8296179"/>
              </p:ext>
            </p:extLst>
          </p:nvPr>
        </p:nvGraphicFramePr>
        <p:xfrm>
          <a:off x="826331" y="2120519"/>
          <a:ext cx="8427961" cy="39428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箭號: 燕尾形向右 5">
            <a:extLst>
              <a:ext uri="{FF2B5EF4-FFF2-40B4-BE49-F238E27FC236}">
                <a16:creationId xmlns:a16="http://schemas.microsoft.com/office/drawing/2014/main" id="{383C234F-450B-4012-8B46-733C5DCE2737}"/>
              </a:ext>
            </a:extLst>
          </p:cNvPr>
          <p:cNvSpPr/>
          <p:nvPr/>
        </p:nvSpPr>
        <p:spPr>
          <a:xfrm>
            <a:off x="7505522" y="6585682"/>
            <a:ext cx="2070609" cy="810707"/>
          </a:xfrm>
          <a:prstGeom prst="notchedRightArrow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1"/>
                </a:solidFill>
                <a:latin typeface="微軟正黑體" panose="020B0604030504040204" pitchFamily="34" charset="-120"/>
                <a:ea typeface="微軟正黑體" panose="020B0604030504040204" pitchFamily="34" charset="-120"/>
                <a:hlinkClick r:id="rId9"/>
              </a:rPr>
              <a:t>疾管署兒童網</a:t>
            </a:r>
            <a:endParaRPr lang="zh-TW" altLang="en-US" dirty="0">
              <a:solidFill>
                <a:schemeClr val="tx1"/>
              </a:solidFill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1784791"/>
      </p:ext>
    </p:extLst>
  </p:cSld>
  <p:clrMapOvr>
    <a:masterClrMapping/>
  </p:clrMapOvr>
</p:sld>
</file>

<file path=ppt/theme/theme1.xml><?xml version="1.0" encoding="utf-8"?>
<a:theme xmlns:a="http://schemas.openxmlformats.org/drawingml/2006/main" name="預設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523</TotalTime>
  <Words>118</Words>
  <Application>Microsoft Office PowerPoint</Application>
  <PresentationFormat>自訂</PresentationFormat>
  <Paragraphs>21</Paragraphs>
  <Slides>3</Slides>
  <Notes>3</Notes>
  <HiddenSlides>0</HiddenSlides>
  <MMClips>0</MMClips>
  <ScaleCrop>false</ScaleCrop>
  <HeadingPairs>
    <vt:vector size="6" baseType="variant">
      <vt:variant>
        <vt:lpstr>使用字型</vt:lpstr>
      </vt:variant>
      <vt:variant>
        <vt:i4>10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14" baseType="lpstr">
      <vt:lpstr>華康海報體 Std W12</vt:lpstr>
      <vt:lpstr>微軟正黑體</vt:lpstr>
      <vt:lpstr>新細明體</vt:lpstr>
      <vt:lpstr>Arial</vt:lpstr>
      <vt:lpstr>Calibri</vt:lpstr>
      <vt:lpstr>Liberation Sans</vt:lpstr>
      <vt:lpstr>Liberation Serif</vt:lpstr>
      <vt:lpstr>Lucida Sans</vt:lpstr>
      <vt:lpstr>Tahoma</vt:lpstr>
      <vt:lpstr>Wingdings</vt:lpstr>
      <vt:lpstr>預設</vt:lpstr>
      <vt:lpstr>PowerPoint 簡報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曾小千</dc:creator>
  <cp:lastModifiedBy>Windows 使用者</cp:lastModifiedBy>
  <cp:revision>43</cp:revision>
  <dcterms:created xsi:type="dcterms:W3CDTF">2017-09-29T19:53:40Z</dcterms:created>
  <dcterms:modified xsi:type="dcterms:W3CDTF">2021-08-18T01:12:37Z</dcterms:modified>
</cp:coreProperties>
</file>