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0" r:id="rId3"/>
    <p:sldId id="261" r:id="rId4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IN-X" initials="W" lastIdx="1" clrIdx="0">
    <p:extLst>
      <p:ext uri="{19B8F6BF-5375-455C-9EA6-DF929625EA0E}">
        <p15:presenceInfo xmlns:p15="http://schemas.microsoft.com/office/powerpoint/2012/main" userId="WIN-X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FF"/>
    <a:srgbClr val="87CEF9"/>
    <a:srgbClr val="00A400"/>
    <a:srgbClr val="FFCCFF"/>
    <a:srgbClr val="91CF50"/>
    <a:srgbClr val="44B2F6"/>
    <a:srgbClr val="33ABF5"/>
    <a:srgbClr val="66CCFF"/>
    <a:srgbClr val="E6E6E6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06" y="-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877AA8-21AF-4343-8056-39451171B906}" type="doc">
      <dgm:prSet loTypeId="urn:microsoft.com/office/officeart/2005/8/layout/hList7" loCatId="list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D27FED40-6EA8-4446-B963-8417DE307FBF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濕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55109D4E-9A2B-41CE-9632-34DEB6FB8607}" type="parTrans" cxnId="{4431F745-2404-4B04-B414-DEA28FF814D9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DEDBFC0D-8C54-40A0-B299-A17F06D90EF8}" type="sibTrans" cxnId="{4431F745-2404-4B04-B414-DEA28FF814D9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3D8DC109-6102-4217-9225-3ACF8BD2BB8C}">
      <dgm:prSet/>
      <dgm:spPr/>
      <dgm:t>
        <a:bodyPr/>
        <a:lstStyle/>
        <a:p>
          <a:r>
            <a:rPr lang="zh-TW" dirty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開水龍頭把手淋濕，抹上肥皂或洗手乳</a:t>
          </a:r>
        </a:p>
      </dgm:t>
    </dgm:pt>
    <dgm:pt modelId="{6F0E9E9E-B922-4BA9-A687-EB45A7B55E0E}" type="parTrans" cxnId="{0BC8C134-53C9-4C39-944E-9AAA31B472F6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5962F862-7A66-4E9A-A9AB-714849A28A62}" type="sibTrans" cxnId="{0BC8C134-53C9-4C39-944E-9AAA31B472F6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223F3BDF-3AD1-4204-A999-4338CC54D541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搓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BAB8D889-45CB-4122-9CD9-0252D30B8199}" type="parTrans" cxnId="{B5680BAD-965C-4CE6-A32D-8C4372245AC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7F735598-1973-48DF-B431-F72E7BBCB62A}" type="sibTrans" cxnId="{B5680BAD-965C-4CE6-A32D-8C4372245AC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BE4456D2-D7B8-4A74-9E65-D1832CB30A50}">
      <dgm:prSet/>
      <dgm:spPr/>
      <dgm:t>
        <a:bodyPr/>
        <a:lstStyle/>
        <a:p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肥皂起泡後，手心手背和指縫搓揉</a:t>
          </a:r>
          <a:r>
            <a:rPr lang="en-US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20</a:t>
          </a:r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秒</a:t>
          </a:r>
        </a:p>
      </dgm:t>
    </dgm:pt>
    <dgm:pt modelId="{EC6B82CA-EC36-4353-B551-866D1B8218CD}" type="parTrans" cxnId="{AFFD29DA-B7F8-4F9C-9997-3C6C9A4C58A2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FC77DD25-BD7D-490F-B862-6E2F7336A41A}" type="sibTrans" cxnId="{AFFD29DA-B7F8-4F9C-9997-3C6C9A4C58A2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09D868A7-1632-405F-BDD6-5964DEA6E3A3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冲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901CC41C-4C35-4011-9C46-419F1017F200}" type="parTrans" cxnId="{F9873F87-C677-4315-9D14-76AE7BBA130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075DE26C-EE6F-4A85-8133-B7EE4FB0A590}" type="sibTrans" cxnId="{F9873F87-C677-4315-9D14-76AE7BBA130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4764C4B3-1F55-4487-8589-12DE5466D5EB}">
      <dgm:prSet/>
      <dgm:spPr/>
      <dgm:t>
        <a:bodyPr/>
        <a:lstStyle/>
        <a:p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清水將手沖洗乾淨，不殘留</a:t>
          </a:r>
        </a:p>
      </dgm:t>
    </dgm:pt>
    <dgm:pt modelId="{15E17169-C6C2-4553-9690-9C947AC31A6A}" type="parTrans" cxnId="{ACA09A3C-6188-49AD-8C2B-041C97641B44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158EB90B-EF5C-4C99-BF77-F0189419A0A8}" type="sibTrans" cxnId="{ACA09A3C-6188-49AD-8C2B-041C97641B44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C4040E13-4CF2-4AE0-AC0D-5C07DF1ED2E1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捧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6459037F-0204-43B9-8B1B-B223A148DEBC}" type="parTrans" cxnId="{8FF8448A-63C7-4DF7-894E-605F578F124C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6C49A427-1E88-48F5-A189-258D3F25DDF0}" type="sibTrans" cxnId="{8FF8448A-63C7-4DF7-894E-605F578F124C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04D44A14-257C-4DD7-9B33-E9DC5437F81F}">
      <dgm:prSet/>
      <dgm:spPr/>
      <dgm:t>
        <a:bodyPr/>
        <a:lstStyle/>
        <a:p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捧水沖洗水龍頭後並關閉它</a:t>
          </a:r>
        </a:p>
      </dgm:t>
    </dgm:pt>
    <dgm:pt modelId="{40871F89-54CE-4FFB-9499-8468EC180123}" type="parTrans" cxnId="{A2B9226E-3158-488A-A457-A7498765CAF5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90185C67-D2DA-4C22-B6FF-0F7A73E2020D}" type="sibTrans" cxnId="{A2B9226E-3158-488A-A457-A7498765CAF5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6A750F6B-060B-4D48-A8BA-E7CADDF2D724}">
      <dgm:prSet/>
      <dgm:spPr/>
      <dgm:t>
        <a:bodyPr/>
        <a:lstStyle/>
        <a:p>
          <a:r>
            <a:rPr lang="zh-TW" b="0" i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擦</a:t>
          </a:r>
          <a:endParaRPr lang="zh-TW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9226BF5D-F089-4F52-8C65-4D16561B70BA}" type="parTrans" cxnId="{DC77419B-7AFF-48F4-AB2F-007F4352D05D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18651FD3-D51A-4DCB-9A61-CF2412C2BA97}" type="sibTrans" cxnId="{DC77419B-7AFF-48F4-AB2F-007F4352D05D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010A5323-E8DF-4271-A5DF-9C5E52A83327}">
      <dgm:prSet/>
      <dgm:spPr/>
      <dgm:t>
        <a:bodyPr/>
        <a:lstStyle/>
        <a:p>
          <a:r>
            <a:rPr lang="zh-TW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用乾淨毛巾或紙巾把手擦乾</a:t>
          </a:r>
        </a:p>
      </dgm:t>
    </dgm:pt>
    <dgm:pt modelId="{714E246A-C644-45AC-AD36-BCFB4DC91453}" type="parTrans" cxnId="{7C4AE152-1530-4348-AC2B-BCCB230FBB7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3E3F1AFA-B760-48EE-8221-8BFC0D00430E}" type="sibTrans" cxnId="{7C4AE152-1530-4348-AC2B-BCCB230FBB71}">
      <dgm:prSet/>
      <dgm:spPr/>
      <dgm:t>
        <a:bodyPr/>
        <a:lstStyle/>
        <a:p>
          <a:endParaRPr lang="zh-TW" altLang="en-US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</dgm:t>
    </dgm:pt>
    <dgm:pt modelId="{49EBA89A-0D07-4A25-A126-88D6C6512892}" type="pres">
      <dgm:prSet presAssocID="{8F877AA8-21AF-4343-8056-39451171B906}" presName="Name0" presStyleCnt="0">
        <dgm:presLayoutVars>
          <dgm:dir/>
          <dgm:resizeHandles val="exact"/>
        </dgm:presLayoutVars>
      </dgm:prSet>
      <dgm:spPr/>
    </dgm:pt>
    <dgm:pt modelId="{2FAF3D04-EE10-49DE-A528-4EC3C9E4F2FB}" type="pres">
      <dgm:prSet presAssocID="{8F877AA8-21AF-4343-8056-39451171B906}" presName="fgShape" presStyleLbl="fgShp" presStyleIdx="0" presStyleCnt="1"/>
      <dgm:spPr/>
    </dgm:pt>
    <dgm:pt modelId="{4F4004DB-4C5C-488C-BD76-4812FB304104}" type="pres">
      <dgm:prSet presAssocID="{8F877AA8-21AF-4343-8056-39451171B906}" presName="linComp" presStyleCnt="0"/>
      <dgm:spPr/>
    </dgm:pt>
    <dgm:pt modelId="{286072F3-7194-439D-A3E2-28FA260D1474}" type="pres">
      <dgm:prSet presAssocID="{D27FED40-6EA8-4446-B963-8417DE307FBF}" presName="compNode" presStyleCnt="0"/>
      <dgm:spPr/>
    </dgm:pt>
    <dgm:pt modelId="{8D97B7DB-D92E-4C38-9864-A8D1050E799B}" type="pres">
      <dgm:prSet presAssocID="{D27FED40-6EA8-4446-B963-8417DE307FBF}" presName="bkgdShape" presStyleLbl="node1" presStyleIdx="0" presStyleCnt="5"/>
      <dgm:spPr/>
    </dgm:pt>
    <dgm:pt modelId="{143D5E2C-E962-4C9D-A906-7D243BEB8E2E}" type="pres">
      <dgm:prSet presAssocID="{D27FED40-6EA8-4446-B963-8417DE307FBF}" presName="nodeTx" presStyleLbl="node1" presStyleIdx="0" presStyleCnt="5">
        <dgm:presLayoutVars>
          <dgm:bulletEnabled val="1"/>
        </dgm:presLayoutVars>
      </dgm:prSet>
      <dgm:spPr/>
    </dgm:pt>
    <dgm:pt modelId="{8460B1E1-C8AC-4222-949D-7E7D927D85BF}" type="pres">
      <dgm:prSet presAssocID="{D27FED40-6EA8-4446-B963-8417DE307FBF}" presName="invisiNode" presStyleLbl="node1" presStyleIdx="0" presStyleCnt="5"/>
      <dgm:spPr/>
    </dgm:pt>
    <dgm:pt modelId="{01D9B6A4-432A-4789-89FB-C26739EBE936}" type="pres">
      <dgm:prSet presAssocID="{D27FED40-6EA8-4446-B963-8417DE307FBF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4B1B041-521D-4C07-ABA5-B735B5DC5246}" type="pres">
      <dgm:prSet presAssocID="{DEDBFC0D-8C54-40A0-B299-A17F06D90EF8}" presName="sibTrans" presStyleLbl="sibTrans2D1" presStyleIdx="0" presStyleCnt="0"/>
      <dgm:spPr/>
    </dgm:pt>
    <dgm:pt modelId="{7F3AC604-E82D-4521-9E55-1991B7BFE2A4}" type="pres">
      <dgm:prSet presAssocID="{223F3BDF-3AD1-4204-A999-4338CC54D541}" presName="compNode" presStyleCnt="0"/>
      <dgm:spPr/>
    </dgm:pt>
    <dgm:pt modelId="{CCC00F6C-CAD9-488D-9997-EB09C928F1DD}" type="pres">
      <dgm:prSet presAssocID="{223F3BDF-3AD1-4204-A999-4338CC54D541}" presName="bkgdShape" presStyleLbl="node1" presStyleIdx="1" presStyleCnt="5"/>
      <dgm:spPr/>
    </dgm:pt>
    <dgm:pt modelId="{09515B9F-EBA4-494B-BE4B-5489966F67EE}" type="pres">
      <dgm:prSet presAssocID="{223F3BDF-3AD1-4204-A999-4338CC54D541}" presName="nodeTx" presStyleLbl="node1" presStyleIdx="1" presStyleCnt="5">
        <dgm:presLayoutVars>
          <dgm:bulletEnabled val="1"/>
        </dgm:presLayoutVars>
      </dgm:prSet>
      <dgm:spPr/>
    </dgm:pt>
    <dgm:pt modelId="{875C7518-89A0-408C-8806-E11B951CE8FC}" type="pres">
      <dgm:prSet presAssocID="{223F3BDF-3AD1-4204-A999-4338CC54D541}" presName="invisiNode" presStyleLbl="node1" presStyleIdx="1" presStyleCnt="5"/>
      <dgm:spPr/>
    </dgm:pt>
    <dgm:pt modelId="{C57E2EE9-16D8-4EDC-B203-257C4190F1BF}" type="pres">
      <dgm:prSet presAssocID="{223F3BDF-3AD1-4204-A999-4338CC54D541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E2E43F1-F87A-4124-9869-10B0863841E3}" type="pres">
      <dgm:prSet presAssocID="{7F735598-1973-48DF-B431-F72E7BBCB62A}" presName="sibTrans" presStyleLbl="sibTrans2D1" presStyleIdx="0" presStyleCnt="0"/>
      <dgm:spPr/>
    </dgm:pt>
    <dgm:pt modelId="{0A877152-2F4B-4AB3-96D6-CC295560E175}" type="pres">
      <dgm:prSet presAssocID="{09D868A7-1632-405F-BDD6-5964DEA6E3A3}" presName="compNode" presStyleCnt="0"/>
      <dgm:spPr/>
    </dgm:pt>
    <dgm:pt modelId="{3303BAA3-5B2B-4541-BC7F-BCF9AC50CFDF}" type="pres">
      <dgm:prSet presAssocID="{09D868A7-1632-405F-BDD6-5964DEA6E3A3}" presName="bkgdShape" presStyleLbl="node1" presStyleIdx="2" presStyleCnt="5"/>
      <dgm:spPr/>
    </dgm:pt>
    <dgm:pt modelId="{60A4350E-F77C-46FE-8E43-275E2F05504B}" type="pres">
      <dgm:prSet presAssocID="{09D868A7-1632-405F-BDD6-5964DEA6E3A3}" presName="nodeTx" presStyleLbl="node1" presStyleIdx="2" presStyleCnt="5">
        <dgm:presLayoutVars>
          <dgm:bulletEnabled val="1"/>
        </dgm:presLayoutVars>
      </dgm:prSet>
      <dgm:spPr/>
    </dgm:pt>
    <dgm:pt modelId="{2544AB44-6808-4E6E-9B40-0F37C12CBA34}" type="pres">
      <dgm:prSet presAssocID="{09D868A7-1632-405F-BDD6-5964DEA6E3A3}" presName="invisiNode" presStyleLbl="node1" presStyleIdx="2" presStyleCnt="5"/>
      <dgm:spPr/>
    </dgm:pt>
    <dgm:pt modelId="{B008C937-F814-45BE-B60D-544CB01130E5}" type="pres">
      <dgm:prSet presAssocID="{09D868A7-1632-405F-BDD6-5964DEA6E3A3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FAEDBA02-C2A8-4F37-97E2-A884824A44B0}" type="pres">
      <dgm:prSet presAssocID="{075DE26C-EE6F-4A85-8133-B7EE4FB0A590}" presName="sibTrans" presStyleLbl="sibTrans2D1" presStyleIdx="0" presStyleCnt="0"/>
      <dgm:spPr/>
    </dgm:pt>
    <dgm:pt modelId="{8140FD74-9621-4A78-96D2-2D83F6A0302D}" type="pres">
      <dgm:prSet presAssocID="{C4040E13-4CF2-4AE0-AC0D-5C07DF1ED2E1}" presName="compNode" presStyleCnt="0"/>
      <dgm:spPr/>
    </dgm:pt>
    <dgm:pt modelId="{F4F1EFF3-90D2-47C7-8D22-6EF2BBC0AC01}" type="pres">
      <dgm:prSet presAssocID="{C4040E13-4CF2-4AE0-AC0D-5C07DF1ED2E1}" presName="bkgdShape" presStyleLbl="node1" presStyleIdx="3" presStyleCnt="5"/>
      <dgm:spPr/>
    </dgm:pt>
    <dgm:pt modelId="{B08F9015-4ACC-4085-A87F-666133743002}" type="pres">
      <dgm:prSet presAssocID="{C4040E13-4CF2-4AE0-AC0D-5C07DF1ED2E1}" presName="nodeTx" presStyleLbl="node1" presStyleIdx="3" presStyleCnt="5">
        <dgm:presLayoutVars>
          <dgm:bulletEnabled val="1"/>
        </dgm:presLayoutVars>
      </dgm:prSet>
      <dgm:spPr/>
    </dgm:pt>
    <dgm:pt modelId="{65CE3A19-7A79-408D-B951-29AA449D769C}" type="pres">
      <dgm:prSet presAssocID="{C4040E13-4CF2-4AE0-AC0D-5C07DF1ED2E1}" presName="invisiNode" presStyleLbl="node1" presStyleIdx="3" presStyleCnt="5"/>
      <dgm:spPr/>
    </dgm:pt>
    <dgm:pt modelId="{B453CBCB-A24F-4F34-BF78-A3BE3E2BEC0B}" type="pres">
      <dgm:prSet presAssocID="{C4040E13-4CF2-4AE0-AC0D-5C07DF1ED2E1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5220A75F-6F0A-4A10-9662-F4C885A63C29}" type="pres">
      <dgm:prSet presAssocID="{6C49A427-1E88-48F5-A189-258D3F25DDF0}" presName="sibTrans" presStyleLbl="sibTrans2D1" presStyleIdx="0" presStyleCnt="0"/>
      <dgm:spPr/>
    </dgm:pt>
    <dgm:pt modelId="{FD75A134-83CF-4182-B4FB-6498EB420E0E}" type="pres">
      <dgm:prSet presAssocID="{6A750F6B-060B-4D48-A8BA-E7CADDF2D724}" presName="compNode" presStyleCnt="0"/>
      <dgm:spPr/>
    </dgm:pt>
    <dgm:pt modelId="{5F5AEA0E-635D-455B-9B7C-E83684E54B0B}" type="pres">
      <dgm:prSet presAssocID="{6A750F6B-060B-4D48-A8BA-E7CADDF2D724}" presName="bkgdShape" presStyleLbl="node1" presStyleIdx="4" presStyleCnt="5"/>
      <dgm:spPr/>
    </dgm:pt>
    <dgm:pt modelId="{93FC8E30-AE10-45D0-9CC0-53C0FADFDF2C}" type="pres">
      <dgm:prSet presAssocID="{6A750F6B-060B-4D48-A8BA-E7CADDF2D724}" presName="nodeTx" presStyleLbl="node1" presStyleIdx="4" presStyleCnt="5">
        <dgm:presLayoutVars>
          <dgm:bulletEnabled val="1"/>
        </dgm:presLayoutVars>
      </dgm:prSet>
      <dgm:spPr/>
    </dgm:pt>
    <dgm:pt modelId="{E606DC9F-EEC4-48F1-919C-D6E26937148B}" type="pres">
      <dgm:prSet presAssocID="{6A750F6B-060B-4D48-A8BA-E7CADDF2D724}" presName="invisiNode" presStyleLbl="node1" presStyleIdx="4" presStyleCnt="5"/>
      <dgm:spPr/>
    </dgm:pt>
    <dgm:pt modelId="{E26519B2-6380-4F8A-A394-16B56462E2AB}" type="pres">
      <dgm:prSet presAssocID="{6A750F6B-060B-4D48-A8BA-E7CADDF2D724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85DE6D08-DA71-484A-93C6-1BF789D65E4F}" type="presOf" srcId="{BE4456D2-D7B8-4A74-9E65-D1832CB30A50}" destId="{09515B9F-EBA4-494B-BE4B-5489966F67EE}" srcOrd="1" destOrd="1" presId="urn:microsoft.com/office/officeart/2005/8/layout/hList7"/>
    <dgm:cxn modelId="{6E138A13-48F6-44CF-A8CC-9DBBF69596C1}" type="presOf" srcId="{D27FED40-6EA8-4446-B963-8417DE307FBF}" destId="{8D97B7DB-D92E-4C38-9864-A8D1050E799B}" srcOrd="0" destOrd="0" presId="urn:microsoft.com/office/officeart/2005/8/layout/hList7"/>
    <dgm:cxn modelId="{B7EE8719-4E02-4F50-9FA5-81824BD0EEB0}" type="presOf" srcId="{3D8DC109-6102-4217-9225-3ACF8BD2BB8C}" destId="{143D5E2C-E962-4C9D-A906-7D243BEB8E2E}" srcOrd="1" destOrd="1" presId="urn:microsoft.com/office/officeart/2005/8/layout/hList7"/>
    <dgm:cxn modelId="{872ADC19-2E00-4C0A-998A-E233C0DB74DF}" type="presOf" srcId="{075DE26C-EE6F-4A85-8133-B7EE4FB0A590}" destId="{FAEDBA02-C2A8-4F37-97E2-A884824A44B0}" srcOrd="0" destOrd="0" presId="urn:microsoft.com/office/officeart/2005/8/layout/hList7"/>
    <dgm:cxn modelId="{85B81F28-EA1A-4804-9474-1724082DD35E}" type="presOf" srcId="{6A750F6B-060B-4D48-A8BA-E7CADDF2D724}" destId="{5F5AEA0E-635D-455B-9B7C-E83684E54B0B}" srcOrd="0" destOrd="0" presId="urn:microsoft.com/office/officeart/2005/8/layout/hList7"/>
    <dgm:cxn modelId="{7E21DF30-14E7-43EF-ABD7-C7078DECDE34}" type="presOf" srcId="{C4040E13-4CF2-4AE0-AC0D-5C07DF1ED2E1}" destId="{B08F9015-4ACC-4085-A87F-666133743002}" srcOrd="1" destOrd="0" presId="urn:microsoft.com/office/officeart/2005/8/layout/hList7"/>
    <dgm:cxn modelId="{0BC8C134-53C9-4C39-944E-9AAA31B472F6}" srcId="{D27FED40-6EA8-4446-B963-8417DE307FBF}" destId="{3D8DC109-6102-4217-9225-3ACF8BD2BB8C}" srcOrd="0" destOrd="0" parTransId="{6F0E9E9E-B922-4BA9-A687-EB45A7B55E0E}" sibTransId="{5962F862-7A66-4E9A-A9AB-714849A28A62}"/>
    <dgm:cxn modelId="{ACA09A3C-6188-49AD-8C2B-041C97641B44}" srcId="{09D868A7-1632-405F-BDD6-5964DEA6E3A3}" destId="{4764C4B3-1F55-4487-8589-12DE5466D5EB}" srcOrd="0" destOrd="0" parTransId="{15E17169-C6C2-4553-9690-9C947AC31A6A}" sibTransId="{158EB90B-EF5C-4C99-BF77-F0189419A0A8}"/>
    <dgm:cxn modelId="{853A823F-6BAD-4A51-B0AB-F8C6FC4CAE22}" type="presOf" srcId="{223F3BDF-3AD1-4204-A999-4338CC54D541}" destId="{CCC00F6C-CAD9-488D-9997-EB09C928F1DD}" srcOrd="0" destOrd="0" presId="urn:microsoft.com/office/officeart/2005/8/layout/hList7"/>
    <dgm:cxn modelId="{43ED4440-7BB3-4BBE-AC16-CDB6CB27214A}" type="presOf" srcId="{6A750F6B-060B-4D48-A8BA-E7CADDF2D724}" destId="{93FC8E30-AE10-45D0-9CC0-53C0FADFDF2C}" srcOrd="1" destOrd="0" presId="urn:microsoft.com/office/officeart/2005/8/layout/hList7"/>
    <dgm:cxn modelId="{4431F745-2404-4B04-B414-DEA28FF814D9}" srcId="{8F877AA8-21AF-4343-8056-39451171B906}" destId="{D27FED40-6EA8-4446-B963-8417DE307FBF}" srcOrd="0" destOrd="0" parTransId="{55109D4E-9A2B-41CE-9632-34DEB6FB8607}" sibTransId="{DEDBFC0D-8C54-40A0-B299-A17F06D90EF8}"/>
    <dgm:cxn modelId="{78D9946A-76FE-4BCE-BBE5-8229F042D5FE}" type="presOf" srcId="{8F877AA8-21AF-4343-8056-39451171B906}" destId="{49EBA89A-0D07-4A25-A126-88D6C6512892}" srcOrd="0" destOrd="0" presId="urn:microsoft.com/office/officeart/2005/8/layout/hList7"/>
    <dgm:cxn modelId="{E2F7844D-7455-4BCA-B02C-922CACDADBFA}" type="presOf" srcId="{010A5323-E8DF-4271-A5DF-9C5E52A83327}" destId="{93FC8E30-AE10-45D0-9CC0-53C0FADFDF2C}" srcOrd="1" destOrd="1" presId="urn:microsoft.com/office/officeart/2005/8/layout/hList7"/>
    <dgm:cxn modelId="{A2B9226E-3158-488A-A457-A7498765CAF5}" srcId="{C4040E13-4CF2-4AE0-AC0D-5C07DF1ED2E1}" destId="{04D44A14-257C-4DD7-9B33-E9DC5437F81F}" srcOrd="0" destOrd="0" parTransId="{40871F89-54CE-4FFB-9499-8468EC180123}" sibTransId="{90185C67-D2DA-4C22-B6FF-0F7A73E2020D}"/>
    <dgm:cxn modelId="{7C4AE152-1530-4348-AC2B-BCCB230FBB71}" srcId="{6A750F6B-060B-4D48-A8BA-E7CADDF2D724}" destId="{010A5323-E8DF-4271-A5DF-9C5E52A83327}" srcOrd="0" destOrd="0" parTransId="{714E246A-C644-45AC-AD36-BCFB4DC91453}" sibTransId="{3E3F1AFA-B760-48EE-8221-8BFC0D00430E}"/>
    <dgm:cxn modelId="{05DFDE84-DD44-4986-820D-B17B94709D7A}" type="presOf" srcId="{09D868A7-1632-405F-BDD6-5964DEA6E3A3}" destId="{60A4350E-F77C-46FE-8E43-275E2F05504B}" srcOrd="1" destOrd="0" presId="urn:microsoft.com/office/officeart/2005/8/layout/hList7"/>
    <dgm:cxn modelId="{F9873F87-C677-4315-9D14-76AE7BBA1301}" srcId="{8F877AA8-21AF-4343-8056-39451171B906}" destId="{09D868A7-1632-405F-BDD6-5964DEA6E3A3}" srcOrd="2" destOrd="0" parTransId="{901CC41C-4C35-4011-9C46-419F1017F200}" sibTransId="{075DE26C-EE6F-4A85-8133-B7EE4FB0A590}"/>
    <dgm:cxn modelId="{8FF8448A-63C7-4DF7-894E-605F578F124C}" srcId="{8F877AA8-21AF-4343-8056-39451171B906}" destId="{C4040E13-4CF2-4AE0-AC0D-5C07DF1ED2E1}" srcOrd="3" destOrd="0" parTransId="{6459037F-0204-43B9-8B1B-B223A148DEBC}" sibTransId="{6C49A427-1E88-48F5-A189-258D3F25DDF0}"/>
    <dgm:cxn modelId="{BFBBA98A-BCE5-40FC-B252-EF2CA9DDB1CE}" type="presOf" srcId="{010A5323-E8DF-4271-A5DF-9C5E52A83327}" destId="{5F5AEA0E-635D-455B-9B7C-E83684E54B0B}" srcOrd="0" destOrd="1" presId="urn:microsoft.com/office/officeart/2005/8/layout/hList7"/>
    <dgm:cxn modelId="{2ADD3291-AD10-4CE2-8D4B-19B2811D4417}" type="presOf" srcId="{BE4456D2-D7B8-4A74-9E65-D1832CB30A50}" destId="{CCC00F6C-CAD9-488D-9997-EB09C928F1DD}" srcOrd="0" destOrd="1" presId="urn:microsoft.com/office/officeart/2005/8/layout/hList7"/>
    <dgm:cxn modelId="{DC77419B-7AFF-48F4-AB2F-007F4352D05D}" srcId="{8F877AA8-21AF-4343-8056-39451171B906}" destId="{6A750F6B-060B-4D48-A8BA-E7CADDF2D724}" srcOrd="4" destOrd="0" parTransId="{9226BF5D-F089-4F52-8C65-4D16561B70BA}" sibTransId="{18651FD3-D51A-4DCB-9A61-CF2412C2BA97}"/>
    <dgm:cxn modelId="{E2D2A69B-959B-4F19-856E-2BA2CA77896E}" type="presOf" srcId="{4764C4B3-1F55-4487-8589-12DE5466D5EB}" destId="{3303BAA3-5B2B-4541-BC7F-BCF9AC50CFDF}" srcOrd="0" destOrd="1" presId="urn:microsoft.com/office/officeart/2005/8/layout/hList7"/>
    <dgm:cxn modelId="{9B0E53A8-BC55-4404-8369-2E3292FEC941}" type="presOf" srcId="{C4040E13-4CF2-4AE0-AC0D-5C07DF1ED2E1}" destId="{F4F1EFF3-90D2-47C7-8D22-6EF2BBC0AC01}" srcOrd="0" destOrd="0" presId="urn:microsoft.com/office/officeart/2005/8/layout/hList7"/>
    <dgm:cxn modelId="{BD764AA9-2762-4107-88FB-6E5BFD424E32}" type="presOf" srcId="{04D44A14-257C-4DD7-9B33-E9DC5437F81F}" destId="{F4F1EFF3-90D2-47C7-8D22-6EF2BBC0AC01}" srcOrd="0" destOrd="1" presId="urn:microsoft.com/office/officeart/2005/8/layout/hList7"/>
    <dgm:cxn modelId="{B5680BAD-965C-4CE6-A32D-8C4372245AC1}" srcId="{8F877AA8-21AF-4343-8056-39451171B906}" destId="{223F3BDF-3AD1-4204-A999-4338CC54D541}" srcOrd="1" destOrd="0" parTransId="{BAB8D889-45CB-4122-9CD9-0252D30B8199}" sibTransId="{7F735598-1973-48DF-B431-F72E7BBCB62A}"/>
    <dgm:cxn modelId="{3A2E6BCA-D464-47D9-B8AF-3AA1E5189F68}" type="presOf" srcId="{DEDBFC0D-8C54-40A0-B299-A17F06D90EF8}" destId="{B4B1B041-521D-4C07-ABA5-B735B5DC5246}" srcOrd="0" destOrd="0" presId="urn:microsoft.com/office/officeart/2005/8/layout/hList7"/>
    <dgm:cxn modelId="{4B98FDCE-5F73-4208-83C0-523A17DF9E0A}" type="presOf" srcId="{7F735598-1973-48DF-B431-F72E7BBCB62A}" destId="{FE2E43F1-F87A-4124-9869-10B0863841E3}" srcOrd="0" destOrd="0" presId="urn:microsoft.com/office/officeart/2005/8/layout/hList7"/>
    <dgm:cxn modelId="{0F11B7D7-77A6-4851-932E-32DDE5434537}" type="presOf" srcId="{223F3BDF-3AD1-4204-A999-4338CC54D541}" destId="{09515B9F-EBA4-494B-BE4B-5489966F67EE}" srcOrd="1" destOrd="0" presId="urn:microsoft.com/office/officeart/2005/8/layout/hList7"/>
    <dgm:cxn modelId="{281528D8-ADC1-4CE0-8392-6E76CCDAAD83}" type="presOf" srcId="{6C49A427-1E88-48F5-A189-258D3F25DDF0}" destId="{5220A75F-6F0A-4A10-9662-F4C885A63C29}" srcOrd="0" destOrd="0" presId="urn:microsoft.com/office/officeart/2005/8/layout/hList7"/>
    <dgm:cxn modelId="{AFFD29DA-B7F8-4F9C-9997-3C6C9A4C58A2}" srcId="{223F3BDF-3AD1-4204-A999-4338CC54D541}" destId="{BE4456D2-D7B8-4A74-9E65-D1832CB30A50}" srcOrd="0" destOrd="0" parTransId="{EC6B82CA-EC36-4353-B551-866D1B8218CD}" sibTransId="{FC77DD25-BD7D-490F-B862-6E2F7336A41A}"/>
    <dgm:cxn modelId="{D24D7DDA-12DB-48A0-A7BA-9337F4DDF244}" type="presOf" srcId="{4764C4B3-1F55-4487-8589-12DE5466D5EB}" destId="{60A4350E-F77C-46FE-8E43-275E2F05504B}" srcOrd="1" destOrd="1" presId="urn:microsoft.com/office/officeart/2005/8/layout/hList7"/>
    <dgm:cxn modelId="{25FA89E4-40F8-4EDF-BB91-0EF228DB1932}" type="presOf" srcId="{3D8DC109-6102-4217-9225-3ACF8BD2BB8C}" destId="{8D97B7DB-D92E-4C38-9864-A8D1050E799B}" srcOrd="0" destOrd="1" presId="urn:microsoft.com/office/officeart/2005/8/layout/hList7"/>
    <dgm:cxn modelId="{BB39E1E6-F5E4-488B-9057-4AE417F64147}" type="presOf" srcId="{04D44A14-257C-4DD7-9B33-E9DC5437F81F}" destId="{B08F9015-4ACC-4085-A87F-666133743002}" srcOrd="1" destOrd="1" presId="urn:microsoft.com/office/officeart/2005/8/layout/hList7"/>
    <dgm:cxn modelId="{202C9DEC-235E-4C9F-B347-F3398B62BC6D}" type="presOf" srcId="{09D868A7-1632-405F-BDD6-5964DEA6E3A3}" destId="{3303BAA3-5B2B-4541-BC7F-BCF9AC50CFDF}" srcOrd="0" destOrd="0" presId="urn:microsoft.com/office/officeart/2005/8/layout/hList7"/>
    <dgm:cxn modelId="{CF1CA1F9-DA80-46D9-A823-BD1072C3469C}" type="presOf" srcId="{D27FED40-6EA8-4446-B963-8417DE307FBF}" destId="{143D5E2C-E962-4C9D-A906-7D243BEB8E2E}" srcOrd="1" destOrd="0" presId="urn:microsoft.com/office/officeart/2005/8/layout/hList7"/>
    <dgm:cxn modelId="{8E5E4C62-A25D-49B9-AD34-8BABA552AF48}" type="presParOf" srcId="{49EBA89A-0D07-4A25-A126-88D6C6512892}" destId="{2FAF3D04-EE10-49DE-A528-4EC3C9E4F2FB}" srcOrd="0" destOrd="0" presId="urn:microsoft.com/office/officeart/2005/8/layout/hList7"/>
    <dgm:cxn modelId="{F0382E17-10E2-4E04-9F7D-DDF8BEA97A65}" type="presParOf" srcId="{49EBA89A-0D07-4A25-A126-88D6C6512892}" destId="{4F4004DB-4C5C-488C-BD76-4812FB304104}" srcOrd="1" destOrd="0" presId="urn:microsoft.com/office/officeart/2005/8/layout/hList7"/>
    <dgm:cxn modelId="{BC0726A3-9DEB-46DD-84A2-EDA00DB703EC}" type="presParOf" srcId="{4F4004DB-4C5C-488C-BD76-4812FB304104}" destId="{286072F3-7194-439D-A3E2-28FA260D1474}" srcOrd="0" destOrd="0" presId="urn:microsoft.com/office/officeart/2005/8/layout/hList7"/>
    <dgm:cxn modelId="{74AF1EA3-9363-4E29-99A3-653167C76ED4}" type="presParOf" srcId="{286072F3-7194-439D-A3E2-28FA260D1474}" destId="{8D97B7DB-D92E-4C38-9864-A8D1050E799B}" srcOrd="0" destOrd="0" presId="urn:microsoft.com/office/officeart/2005/8/layout/hList7"/>
    <dgm:cxn modelId="{86080D4A-246C-4619-A995-76E440415025}" type="presParOf" srcId="{286072F3-7194-439D-A3E2-28FA260D1474}" destId="{143D5E2C-E962-4C9D-A906-7D243BEB8E2E}" srcOrd="1" destOrd="0" presId="urn:microsoft.com/office/officeart/2005/8/layout/hList7"/>
    <dgm:cxn modelId="{45E3F7AE-F613-4D40-9E71-0D04E52FFF1A}" type="presParOf" srcId="{286072F3-7194-439D-A3E2-28FA260D1474}" destId="{8460B1E1-C8AC-4222-949D-7E7D927D85BF}" srcOrd="2" destOrd="0" presId="urn:microsoft.com/office/officeart/2005/8/layout/hList7"/>
    <dgm:cxn modelId="{5AF382C8-4CEC-4611-BC70-D5A14D3274F0}" type="presParOf" srcId="{286072F3-7194-439D-A3E2-28FA260D1474}" destId="{01D9B6A4-432A-4789-89FB-C26739EBE936}" srcOrd="3" destOrd="0" presId="urn:microsoft.com/office/officeart/2005/8/layout/hList7"/>
    <dgm:cxn modelId="{2EDCD3C6-A24B-46B4-A95E-CBB26FFFDC1E}" type="presParOf" srcId="{4F4004DB-4C5C-488C-BD76-4812FB304104}" destId="{B4B1B041-521D-4C07-ABA5-B735B5DC5246}" srcOrd="1" destOrd="0" presId="urn:microsoft.com/office/officeart/2005/8/layout/hList7"/>
    <dgm:cxn modelId="{9F6BFD58-6962-4ACB-B7CD-6C3CF493E907}" type="presParOf" srcId="{4F4004DB-4C5C-488C-BD76-4812FB304104}" destId="{7F3AC604-E82D-4521-9E55-1991B7BFE2A4}" srcOrd="2" destOrd="0" presId="urn:microsoft.com/office/officeart/2005/8/layout/hList7"/>
    <dgm:cxn modelId="{946C3FFF-337A-4BE9-903F-6C9106F4B22C}" type="presParOf" srcId="{7F3AC604-E82D-4521-9E55-1991B7BFE2A4}" destId="{CCC00F6C-CAD9-488D-9997-EB09C928F1DD}" srcOrd="0" destOrd="0" presId="urn:microsoft.com/office/officeart/2005/8/layout/hList7"/>
    <dgm:cxn modelId="{DFA6EA0A-9029-43DB-87F2-2BD56CE25514}" type="presParOf" srcId="{7F3AC604-E82D-4521-9E55-1991B7BFE2A4}" destId="{09515B9F-EBA4-494B-BE4B-5489966F67EE}" srcOrd="1" destOrd="0" presId="urn:microsoft.com/office/officeart/2005/8/layout/hList7"/>
    <dgm:cxn modelId="{DBF95D60-9A72-4B07-827F-8C4834D68783}" type="presParOf" srcId="{7F3AC604-E82D-4521-9E55-1991B7BFE2A4}" destId="{875C7518-89A0-408C-8806-E11B951CE8FC}" srcOrd="2" destOrd="0" presId="urn:microsoft.com/office/officeart/2005/8/layout/hList7"/>
    <dgm:cxn modelId="{CB18BE1A-35EB-4CA9-AA59-78352FF32913}" type="presParOf" srcId="{7F3AC604-E82D-4521-9E55-1991B7BFE2A4}" destId="{C57E2EE9-16D8-4EDC-B203-257C4190F1BF}" srcOrd="3" destOrd="0" presId="urn:microsoft.com/office/officeart/2005/8/layout/hList7"/>
    <dgm:cxn modelId="{4C1F3F0C-AF31-4A1C-8487-D2542B365BA7}" type="presParOf" srcId="{4F4004DB-4C5C-488C-BD76-4812FB304104}" destId="{FE2E43F1-F87A-4124-9869-10B0863841E3}" srcOrd="3" destOrd="0" presId="urn:microsoft.com/office/officeart/2005/8/layout/hList7"/>
    <dgm:cxn modelId="{AA76E15B-0486-4170-A932-FC9141C68F2A}" type="presParOf" srcId="{4F4004DB-4C5C-488C-BD76-4812FB304104}" destId="{0A877152-2F4B-4AB3-96D6-CC295560E175}" srcOrd="4" destOrd="0" presId="urn:microsoft.com/office/officeart/2005/8/layout/hList7"/>
    <dgm:cxn modelId="{4C38B67B-E0D4-4C00-8830-1136CDD0F319}" type="presParOf" srcId="{0A877152-2F4B-4AB3-96D6-CC295560E175}" destId="{3303BAA3-5B2B-4541-BC7F-BCF9AC50CFDF}" srcOrd="0" destOrd="0" presId="urn:microsoft.com/office/officeart/2005/8/layout/hList7"/>
    <dgm:cxn modelId="{335D7197-4E14-40BE-9F8B-ABCB5FF19356}" type="presParOf" srcId="{0A877152-2F4B-4AB3-96D6-CC295560E175}" destId="{60A4350E-F77C-46FE-8E43-275E2F05504B}" srcOrd="1" destOrd="0" presId="urn:microsoft.com/office/officeart/2005/8/layout/hList7"/>
    <dgm:cxn modelId="{6179B04B-3965-4B0F-B465-C0BB10C8ABDF}" type="presParOf" srcId="{0A877152-2F4B-4AB3-96D6-CC295560E175}" destId="{2544AB44-6808-4E6E-9B40-0F37C12CBA34}" srcOrd="2" destOrd="0" presId="urn:microsoft.com/office/officeart/2005/8/layout/hList7"/>
    <dgm:cxn modelId="{5373DB5A-E62E-43AF-A0FE-AD59950ECC21}" type="presParOf" srcId="{0A877152-2F4B-4AB3-96D6-CC295560E175}" destId="{B008C937-F814-45BE-B60D-544CB01130E5}" srcOrd="3" destOrd="0" presId="urn:microsoft.com/office/officeart/2005/8/layout/hList7"/>
    <dgm:cxn modelId="{EF52ACA6-613B-4AD9-854F-C1E14CF72925}" type="presParOf" srcId="{4F4004DB-4C5C-488C-BD76-4812FB304104}" destId="{FAEDBA02-C2A8-4F37-97E2-A884824A44B0}" srcOrd="5" destOrd="0" presId="urn:microsoft.com/office/officeart/2005/8/layout/hList7"/>
    <dgm:cxn modelId="{67514EB5-1C0F-4C44-9A62-797E4DA76847}" type="presParOf" srcId="{4F4004DB-4C5C-488C-BD76-4812FB304104}" destId="{8140FD74-9621-4A78-96D2-2D83F6A0302D}" srcOrd="6" destOrd="0" presId="urn:microsoft.com/office/officeart/2005/8/layout/hList7"/>
    <dgm:cxn modelId="{B3353703-94F0-413B-8692-7191CCDFF4DE}" type="presParOf" srcId="{8140FD74-9621-4A78-96D2-2D83F6A0302D}" destId="{F4F1EFF3-90D2-47C7-8D22-6EF2BBC0AC01}" srcOrd="0" destOrd="0" presId="urn:microsoft.com/office/officeart/2005/8/layout/hList7"/>
    <dgm:cxn modelId="{DFD9330C-F7CA-4A86-9519-E70896D38509}" type="presParOf" srcId="{8140FD74-9621-4A78-96D2-2D83F6A0302D}" destId="{B08F9015-4ACC-4085-A87F-666133743002}" srcOrd="1" destOrd="0" presId="urn:microsoft.com/office/officeart/2005/8/layout/hList7"/>
    <dgm:cxn modelId="{11CC2E74-FDAD-4879-9A51-B9BA984A43AE}" type="presParOf" srcId="{8140FD74-9621-4A78-96D2-2D83F6A0302D}" destId="{65CE3A19-7A79-408D-B951-29AA449D769C}" srcOrd="2" destOrd="0" presId="urn:microsoft.com/office/officeart/2005/8/layout/hList7"/>
    <dgm:cxn modelId="{097AF308-5EF9-4A60-A5C5-889D0DE3DB1B}" type="presParOf" srcId="{8140FD74-9621-4A78-96D2-2D83F6A0302D}" destId="{B453CBCB-A24F-4F34-BF78-A3BE3E2BEC0B}" srcOrd="3" destOrd="0" presId="urn:microsoft.com/office/officeart/2005/8/layout/hList7"/>
    <dgm:cxn modelId="{275B1C20-84EB-4ED7-BF6F-E8E5FE82FFF5}" type="presParOf" srcId="{4F4004DB-4C5C-488C-BD76-4812FB304104}" destId="{5220A75F-6F0A-4A10-9662-F4C885A63C29}" srcOrd="7" destOrd="0" presId="urn:microsoft.com/office/officeart/2005/8/layout/hList7"/>
    <dgm:cxn modelId="{8386B883-4137-43D8-89E7-A6C4440B8C25}" type="presParOf" srcId="{4F4004DB-4C5C-488C-BD76-4812FB304104}" destId="{FD75A134-83CF-4182-B4FB-6498EB420E0E}" srcOrd="8" destOrd="0" presId="urn:microsoft.com/office/officeart/2005/8/layout/hList7"/>
    <dgm:cxn modelId="{90A63126-77B8-4D97-B8B3-043E021152BA}" type="presParOf" srcId="{FD75A134-83CF-4182-B4FB-6498EB420E0E}" destId="{5F5AEA0E-635D-455B-9B7C-E83684E54B0B}" srcOrd="0" destOrd="0" presId="urn:microsoft.com/office/officeart/2005/8/layout/hList7"/>
    <dgm:cxn modelId="{745AEE13-F442-4B45-90D6-26A39315A772}" type="presParOf" srcId="{FD75A134-83CF-4182-B4FB-6498EB420E0E}" destId="{93FC8E30-AE10-45D0-9CC0-53C0FADFDF2C}" srcOrd="1" destOrd="0" presId="urn:microsoft.com/office/officeart/2005/8/layout/hList7"/>
    <dgm:cxn modelId="{C3239824-2B8E-4717-BFAD-560411EF39A0}" type="presParOf" srcId="{FD75A134-83CF-4182-B4FB-6498EB420E0E}" destId="{E606DC9F-EEC4-48F1-919C-D6E26937148B}" srcOrd="2" destOrd="0" presId="urn:microsoft.com/office/officeart/2005/8/layout/hList7"/>
    <dgm:cxn modelId="{84AEFCC5-61BA-44FD-A4B4-06583AB0643C}" type="presParOf" srcId="{FD75A134-83CF-4182-B4FB-6498EB420E0E}" destId="{E26519B2-6380-4F8A-A394-16B56462E2AB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D97B7DB-D92E-4C38-9864-A8D1050E799B}">
      <dsp:nvSpPr>
        <dsp:cNvPr id="0" name=""/>
        <dsp:cNvSpPr/>
      </dsp:nvSpPr>
      <dsp:spPr>
        <a:xfrm>
          <a:off x="0" y="0"/>
          <a:ext cx="1746168" cy="41170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1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1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濕</a:t>
          </a:r>
          <a:endParaRPr lang="zh-TW" altLang="en-US" sz="21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600" kern="1200" dirty="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開水龍頭把手淋濕，抹上肥皂或洗手乳</a:t>
          </a:r>
        </a:p>
      </dsp:txBody>
      <dsp:txXfrm>
        <a:off x="0" y="1646838"/>
        <a:ext cx="1746168" cy="1646838"/>
      </dsp:txXfrm>
    </dsp:sp>
    <dsp:sp modelId="{01D9B6A4-432A-4789-89FB-C26739EBE936}">
      <dsp:nvSpPr>
        <dsp:cNvPr id="0" name=""/>
        <dsp:cNvSpPr/>
      </dsp:nvSpPr>
      <dsp:spPr>
        <a:xfrm>
          <a:off x="187587" y="247025"/>
          <a:ext cx="1370992" cy="1370992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CC00F6C-CAD9-488D-9997-EB09C928F1DD}">
      <dsp:nvSpPr>
        <dsp:cNvPr id="0" name=""/>
        <dsp:cNvSpPr/>
      </dsp:nvSpPr>
      <dsp:spPr>
        <a:xfrm>
          <a:off x="1798553" y="0"/>
          <a:ext cx="1746168" cy="41170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1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1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搓</a:t>
          </a:r>
          <a:endParaRPr lang="zh-TW" altLang="en-US" sz="21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sz="16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肥皂起泡後，手心手背和指縫搓揉</a:t>
          </a:r>
          <a:r>
            <a:rPr lang="en-US" sz="16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20</a:t>
          </a:r>
          <a:r>
            <a:rPr lang="zh-TW" sz="16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秒</a:t>
          </a:r>
        </a:p>
      </dsp:txBody>
      <dsp:txXfrm>
        <a:off x="1798553" y="1646838"/>
        <a:ext cx="1746168" cy="1646838"/>
      </dsp:txXfrm>
    </dsp:sp>
    <dsp:sp modelId="{C57E2EE9-16D8-4EDC-B203-257C4190F1BF}">
      <dsp:nvSpPr>
        <dsp:cNvPr id="0" name=""/>
        <dsp:cNvSpPr/>
      </dsp:nvSpPr>
      <dsp:spPr>
        <a:xfrm>
          <a:off x="1986141" y="247025"/>
          <a:ext cx="1370992" cy="1370992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3303BAA3-5B2B-4541-BC7F-BCF9AC50CFDF}">
      <dsp:nvSpPr>
        <dsp:cNvPr id="0" name=""/>
        <dsp:cNvSpPr/>
      </dsp:nvSpPr>
      <dsp:spPr>
        <a:xfrm>
          <a:off x="3597107" y="0"/>
          <a:ext cx="1746168" cy="41170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1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1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冲</a:t>
          </a:r>
          <a:endParaRPr lang="zh-TW" altLang="en-US" sz="21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6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清水將手沖洗乾淨，不殘留</a:t>
          </a:r>
        </a:p>
      </dsp:txBody>
      <dsp:txXfrm>
        <a:off x="3597107" y="1646838"/>
        <a:ext cx="1746168" cy="1646838"/>
      </dsp:txXfrm>
    </dsp:sp>
    <dsp:sp modelId="{B008C937-F814-45BE-B60D-544CB01130E5}">
      <dsp:nvSpPr>
        <dsp:cNvPr id="0" name=""/>
        <dsp:cNvSpPr/>
      </dsp:nvSpPr>
      <dsp:spPr>
        <a:xfrm>
          <a:off x="3784695" y="247025"/>
          <a:ext cx="1370992" cy="1370992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F4F1EFF3-90D2-47C7-8D22-6EF2BBC0AC01}">
      <dsp:nvSpPr>
        <dsp:cNvPr id="0" name=""/>
        <dsp:cNvSpPr/>
      </dsp:nvSpPr>
      <dsp:spPr>
        <a:xfrm>
          <a:off x="5395661" y="0"/>
          <a:ext cx="1746168" cy="41170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1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1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捧</a:t>
          </a:r>
          <a:endParaRPr lang="zh-TW" altLang="en-US" sz="21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6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捧水沖洗水龍頭後並關閉它</a:t>
          </a:r>
        </a:p>
      </dsp:txBody>
      <dsp:txXfrm>
        <a:off x="5395661" y="1646838"/>
        <a:ext cx="1746168" cy="1646838"/>
      </dsp:txXfrm>
    </dsp:sp>
    <dsp:sp modelId="{B453CBCB-A24F-4F34-BF78-A3BE3E2BEC0B}">
      <dsp:nvSpPr>
        <dsp:cNvPr id="0" name=""/>
        <dsp:cNvSpPr/>
      </dsp:nvSpPr>
      <dsp:spPr>
        <a:xfrm>
          <a:off x="5583249" y="247025"/>
          <a:ext cx="1370992" cy="1370992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F5AEA0E-635D-455B-9B7C-E83684E54B0B}">
      <dsp:nvSpPr>
        <dsp:cNvPr id="0" name=""/>
        <dsp:cNvSpPr/>
      </dsp:nvSpPr>
      <dsp:spPr>
        <a:xfrm>
          <a:off x="7194215" y="0"/>
          <a:ext cx="1746168" cy="4117096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49352" tIns="149352" rIns="149352" bIns="149352" numCol="1" spcCol="1270" anchor="t" anchorCtr="1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2100" b="0" i="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擦</a:t>
          </a:r>
          <a:endParaRPr lang="zh-TW" altLang="en-US" sz="2100" kern="1200">
            <a:solidFill>
              <a:schemeClr val="tx1"/>
            </a:solidFill>
            <a:latin typeface="華康圓體 Std W5" panose="02000500000000000000" pitchFamily="50" charset="-120"/>
            <a:ea typeface="華康圓體 Std W5" panose="02000500000000000000" pitchFamily="50" charset="-120"/>
          </a:endParaRPr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600" kern="1200">
              <a:solidFill>
                <a:schemeClr val="tx1"/>
              </a:solidFill>
              <a:latin typeface="華康圓體 Std W5" panose="02000500000000000000" pitchFamily="50" charset="-120"/>
              <a:ea typeface="華康圓體 Std W5" panose="02000500000000000000" pitchFamily="50" charset="-120"/>
            </a:rPr>
            <a:t>用乾淨毛巾或紙巾把手擦乾</a:t>
          </a:r>
        </a:p>
      </dsp:txBody>
      <dsp:txXfrm>
        <a:off x="7194215" y="1646838"/>
        <a:ext cx="1746168" cy="1646838"/>
      </dsp:txXfrm>
    </dsp:sp>
    <dsp:sp modelId="{E26519B2-6380-4F8A-A394-16B56462E2AB}">
      <dsp:nvSpPr>
        <dsp:cNvPr id="0" name=""/>
        <dsp:cNvSpPr/>
      </dsp:nvSpPr>
      <dsp:spPr>
        <a:xfrm>
          <a:off x="7381803" y="247025"/>
          <a:ext cx="1370992" cy="1370992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2FAF3D04-EE10-49DE-A528-4EC3C9E4F2FB}">
      <dsp:nvSpPr>
        <dsp:cNvPr id="0" name=""/>
        <dsp:cNvSpPr/>
      </dsp:nvSpPr>
      <dsp:spPr>
        <a:xfrm>
          <a:off x="357615" y="3293676"/>
          <a:ext cx="8225153" cy="617564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3" name="日期版面配置區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4" name="頁尾版面配置區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5" name="投影片編號版面配置區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C8CAEB6-6CBA-4C01-96F0-AD17F70E3FC1}" type="slidenum">
              <a:t>‹#›</a:t>
            </a:fld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65518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altLang="zh-TW"/>
          </a:p>
        </p:txBody>
      </p:sp>
      <p:sp>
        <p:nvSpPr>
          <p:cNvPr id="4" name="頁首版面配置區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日期版面配置區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頁尾版面配置區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662F49A8-2563-4206-90EF-397264A316C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0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altLang="zh-TW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微軟正黑體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AF2BEF-DB5E-4486-8C1D-CF0F1D395754}" type="slidenum">
              <a:t>1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AF2BEF-DB5E-4486-8C1D-CF0F1D395754}" type="slidenum">
              <a:t>2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40047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AF2BEF-DB5E-4486-8C1D-CF0F1D395754}" type="slidenum">
              <a:t>3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56016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990DAE-319D-4BE6-A8E8-0663BC8481A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14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F5D089-32C0-43B3-BE3E-DAD32C4B948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71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019924-9762-4BC3-B1FD-A01297EE549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37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F857BD-1A76-4483-AE25-B9F559B3BB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5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FDBB4FC-8BB7-4D42-ACC6-126EEEB8481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5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E62D48D-DABF-4651-9122-FC3715265B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81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8DAF36-FEFD-4AB3-86B6-0F205F4563D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46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6EF958-3526-496E-9C81-D8E81C4B77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DBBF67-51B9-420D-A877-64B24E16B90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1181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F248AB-027D-4299-98BB-8550FF90397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8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4EC255E-0A7C-4D14-8E26-EC91D0A7E02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7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altLang="zh-TW"/>
          </a:p>
        </p:txBody>
      </p:sp>
      <p:sp>
        <p:nvSpPr>
          <p:cNvPr id="3" name="文字版面配置區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日期版面配置區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頁尾版面配置區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投影片編號版面配置區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975CF360-6EC5-4ED1-8E33-73959968E58F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altLang="zh-TW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en-US" altLang="zh-TW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hyperlink" Target="http://cdc.media-net.com.tw/Mac/Mac_index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>
            <a:extLst>
              <a:ext uri="{FF2B5EF4-FFF2-40B4-BE49-F238E27FC236}">
                <a16:creationId xmlns:a16="http://schemas.microsoft.com/office/drawing/2014/main" id="{353235AD-644D-462B-B19A-570853F52527}"/>
              </a:ext>
            </a:extLst>
          </p:cNvPr>
          <p:cNvSpPr/>
          <p:nvPr/>
        </p:nvSpPr>
        <p:spPr>
          <a:xfrm>
            <a:off x="1741941" y="137258"/>
            <a:ext cx="6596742" cy="1704694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zh-TW" altLang="en-US" sz="9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防疫大作戰</a:t>
            </a:r>
          </a:p>
        </p:txBody>
      </p:sp>
      <p:sp>
        <p:nvSpPr>
          <p:cNvPr id="9" name="文字方塊 8">
            <a:extLst>
              <a:ext uri="{FF2B5EF4-FFF2-40B4-BE49-F238E27FC236}">
                <a16:creationId xmlns:a16="http://schemas.microsoft.com/office/drawing/2014/main" id="{5DD9FEF3-E7D0-4DA9-A17D-515F17C67E9B}"/>
              </a:ext>
            </a:extLst>
          </p:cNvPr>
          <p:cNvSpPr txBox="1"/>
          <p:nvPr/>
        </p:nvSpPr>
        <p:spPr>
          <a:xfrm>
            <a:off x="3387664" y="1688774"/>
            <a:ext cx="33052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4000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病毒遠離我</a:t>
            </a:r>
          </a:p>
        </p:txBody>
      </p:sp>
      <p:sp>
        <p:nvSpPr>
          <p:cNvPr id="11" name="禁止標誌 10">
            <a:extLst>
              <a:ext uri="{FF2B5EF4-FFF2-40B4-BE49-F238E27FC236}">
                <a16:creationId xmlns:a16="http://schemas.microsoft.com/office/drawing/2014/main" id="{30BAEE3A-E6F8-4311-ACB4-4C64DCD12627}"/>
              </a:ext>
            </a:extLst>
          </p:cNvPr>
          <p:cNvSpPr/>
          <p:nvPr/>
        </p:nvSpPr>
        <p:spPr>
          <a:xfrm>
            <a:off x="4925568" y="2279904"/>
            <a:ext cx="4693920" cy="4693920"/>
          </a:xfrm>
          <a:prstGeom prst="noSmoking">
            <a:avLst>
              <a:gd name="adj" fmla="val 784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pic>
        <p:nvPicPr>
          <p:cNvPr id="12" name="圖片 11" descr="一張含有 時鐘, 房間 的圖片&#10;&#10;自動產生的描述">
            <a:extLst>
              <a:ext uri="{FF2B5EF4-FFF2-40B4-BE49-F238E27FC236}">
                <a16:creationId xmlns:a16="http://schemas.microsoft.com/office/drawing/2014/main" id="{43641EA3-A11E-43E5-A990-65A6823CEEA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9149" y="2999410"/>
            <a:ext cx="4386936" cy="3716022"/>
          </a:xfrm>
          <a:prstGeom prst="rect">
            <a:avLst/>
          </a:prstGeom>
        </p:spPr>
      </p:pic>
      <p:pic>
        <p:nvPicPr>
          <p:cNvPr id="10" name="圖片 9" descr="一張含有 時鐘, 房間 的圖片&#10;&#10;自動產生的描述">
            <a:extLst>
              <a:ext uri="{FF2B5EF4-FFF2-40B4-BE49-F238E27FC236}">
                <a16:creationId xmlns:a16="http://schemas.microsoft.com/office/drawing/2014/main" id="{613158E5-760A-4B17-9920-34621FB8E165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6457">
            <a:off x="7324976" y="2930584"/>
            <a:ext cx="2409013" cy="2040591"/>
          </a:xfrm>
          <a:prstGeom prst="rect">
            <a:avLst/>
          </a:prstGeom>
        </p:spPr>
      </p:pic>
      <p:pic>
        <p:nvPicPr>
          <p:cNvPr id="3" name="圖片 2" descr="一張含有 畫畫 的圖片&#10;&#10;自動產生的描述">
            <a:extLst>
              <a:ext uri="{FF2B5EF4-FFF2-40B4-BE49-F238E27FC236}">
                <a16:creationId xmlns:a16="http://schemas.microsoft.com/office/drawing/2014/main" id="{052FF08E-7DCF-4375-9D31-3614CF8EB663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289" y="2396660"/>
            <a:ext cx="3832390" cy="466621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標題 3">
            <a:extLst>
              <a:ext uri="{FF2B5EF4-FFF2-40B4-BE49-F238E27FC236}">
                <a16:creationId xmlns:a16="http://schemas.microsoft.com/office/drawing/2014/main" id="{C735056C-C325-4553-8B2A-B98087607766}"/>
              </a:ext>
            </a:extLst>
          </p:cNvPr>
          <p:cNvSpPr txBox="1">
            <a:spLocks/>
          </p:cNvSpPr>
          <p:nvPr/>
        </p:nvSpPr>
        <p:spPr>
          <a:xfrm>
            <a:off x="504492" y="893464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US" altLang="zh-TW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微軟正黑體" pitchFamily="2"/>
              </a:defRPr>
            </a:lvl1pPr>
          </a:lstStyle>
          <a:p>
            <a:r>
              <a:rPr lang="zh-TW" altLang="en-US" sz="5000" b="1" dirty="0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如何預防病毒感染</a:t>
            </a:r>
          </a:p>
        </p:txBody>
      </p:sp>
      <p:sp>
        <p:nvSpPr>
          <p:cNvPr id="12" name="文字方塊 11">
            <a:extLst>
              <a:ext uri="{FF2B5EF4-FFF2-40B4-BE49-F238E27FC236}">
                <a16:creationId xmlns:a16="http://schemas.microsoft.com/office/drawing/2014/main" id="{7AF2274D-C383-49CD-809D-6ECC79650AEB}"/>
              </a:ext>
            </a:extLst>
          </p:cNvPr>
          <p:cNvSpPr txBox="1"/>
          <p:nvPr/>
        </p:nvSpPr>
        <p:spPr>
          <a:xfrm>
            <a:off x="2896843" y="2276316"/>
            <a:ext cx="4234149" cy="3181469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華康圓體 Std W5" panose="02000500000000000000" pitchFamily="50" charset="-120"/>
                <a:ea typeface="華康圓體 Std W5" panose="02000500000000000000" pitchFamily="50" charset="-120"/>
                <a:cs typeface="Lucida Sans" pitchFamily="2"/>
              </a:rPr>
              <a:t>正確洗手防感染</a:t>
            </a:r>
            <a:endParaRPr lang="zh-TW" sz="4000" b="0" i="0" u="none" strike="noStrike" kern="1200" cap="none" dirty="0">
              <a:ln>
                <a:noFill/>
              </a:ln>
              <a:latin typeface="華康圓體 Std W5" panose="02000500000000000000" pitchFamily="50" charset="-120"/>
              <a:ea typeface="華康圓體 Std W5" panose="02000500000000000000" pitchFamily="50" charset="-120"/>
              <a:cs typeface="Lucida Sans" pitchFamily="2"/>
            </a:endParaRPr>
          </a:p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altLang="en-US" sz="4000" dirty="0">
                <a:latin typeface="華康圓體 Std W5" panose="02000500000000000000" pitchFamily="50" charset="-120"/>
                <a:ea typeface="華康圓體 Std W5" panose="02000500000000000000" pitchFamily="50" charset="-120"/>
                <a:cs typeface="Lucida Sans" pitchFamily="2"/>
              </a:rPr>
              <a:t>公共場所戴口罩</a:t>
            </a:r>
            <a:endParaRPr lang="zh-TW" sz="4000" b="0" i="0" u="none" strike="noStrike" kern="1200" cap="none" dirty="0">
              <a:ln>
                <a:noFill/>
              </a:ln>
              <a:latin typeface="華康圓體 Std W5" panose="02000500000000000000" pitchFamily="50" charset="-120"/>
              <a:ea typeface="華康圓體 Std W5" panose="02000500000000000000" pitchFamily="50" charset="-120"/>
              <a:cs typeface="Lucida Sans" pitchFamily="2"/>
            </a:endParaRPr>
          </a:p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altLang="en-US" sz="4000" b="0" i="0" u="none" strike="noStrike" kern="1200" cap="none" dirty="0">
                <a:ln>
                  <a:noFill/>
                </a:ln>
                <a:latin typeface="華康圓體 Std W5" panose="02000500000000000000" pitchFamily="50" charset="-120"/>
                <a:ea typeface="華康圓體 Std W5" panose="02000500000000000000" pitchFamily="50" charset="-120"/>
                <a:cs typeface="Lucida Sans" pitchFamily="2"/>
              </a:rPr>
              <a:t>眼臉口鼻少碰觸</a:t>
            </a:r>
            <a:endParaRPr lang="en-US" altLang="zh-TW" sz="4000" b="0" i="0" u="none" strike="noStrike" kern="1200" cap="none" dirty="0">
              <a:ln>
                <a:noFill/>
              </a:ln>
              <a:latin typeface="華康圓體 Std W5" panose="02000500000000000000" pitchFamily="50" charset="-120"/>
              <a:ea typeface="華康圓體 Std W5" panose="02000500000000000000" pitchFamily="50" charset="-120"/>
              <a:cs typeface="Lucida Sans" pitchFamily="2"/>
            </a:endParaRPr>
          </a:p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altLang="en-US" sz="4000" dirty="0">
                <a:latin typeface="華康圓體 Std W5" panose="02000500000000000000" pitchFamily="50" charset="-120"/>
                <a:ea typeface="華康圓體 Std W5" panose="02000500000000000000" pitchFamily="50" charset="-120"/>
                <a:cs typeface="Lucida Sans" pitchFamily="2"/>
              </a:rPr>
              <a:t>運動健康免疫好</a:t>
            </a:r>
            <a:endParaRPr lang="zh-TW" sz="4000" b="0" i="0" u="none" strike="noStrike" kern="1200" cap="none" dirty="0">
              <a:ln>
                <a:noFill/>
              </a:ln>
              <a:latin typeface="華康圓體 Std W5" panose="02000500000000000000" pitchFamily="50" charset="-120"/>
              <a:ea typeface="華康圓體 Std W5" panose="02000500000000000000" pitchFamily="50" charset="-120"/>
              <a:cs typeface="Lucida Sans" pitchFamily="2"/>
            </a:endParaRPr>
          </a:p>
        </p:txBody>
      </p:sp>
      <p:pic>
        <p:nvPicPr>
          <p:cNvPr id="13" name="圖片 12">
            <a:extLst>
              <a:ext uri="{FF2B5EF4-FFF2-40B4-BE49-F238E27FC236}">
                <a16:creationId xmlns:a16="http://schemas.microsoft.com/office/drawing/2014/main" id="{B457A1AB-1468-4552-B14C-5A2C5A835C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9888">
            <a:off x="3430308" y="5875522"/>
            <a:ext cx="1446450" cy="1487795"/>
          </a:xfrm>
          <a:prstGeom prst="rect">
            <a:avLst/>
          </a:prstGeom>
          <a:effectLst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</p:pic>
      <p:grpSp>
        <p:nvGrpSpPr>
          <p:cNvPr id="14" name="群組 13">
            <a:extLst>
              <a:ext uri="{FF2B5EF4-FFF2-40B4-BE49-F238E27FC236}">
                <a16:creationId xmlns:a16="http://schemas.microsoft.com/office/drawing/2014/main" id="{159D2A4F-395C-41E9-B51C-3BE94CAED2C5}"/>
              </a:ext>
            </a:extLst>
          </p:cNvPr>
          <p:cNvGrpSpPr/>
          <p:nvPr/>
        </p:nvGrpSpPr>
        <p:grpSpPr>
          <a:xfrm>
            <a:off x="6140775" y="4847573"/>
            <a:ext cx="3697363" cy="2712311"/>
            <a:chOff x="6140775" y="4847573"/>
            <a:chExt cx="3697363" cy="2712311"/>
          </a:xfrm>
        </p:grpSpPr>
        <p:pic>
          <p:nvPicPr>
            <p:cNvPr id="15" name="圖片 14" descr="一張含有 輪子, 房間, 花 的圖片&#10;&#10;自動產生的描述">
              <a:extLst>
                <a:ext uri="{FF2B5EF4-FFF2-40B4-BE49-F238E27FC236}">
                  <a16:creationId xmlns:a16="http://schemas.microsoft.com/office/drawing/2014/main" id="{A8BDF1F4-9F4F-4CDB-A9A9-24E13F41EC9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0625931" flipV="1">
              <a:off x="6140775" y="6693722"/>
              <a:ext cx="1776217" cy="866162"/>
            </a:xfrm>
            <a:prstGeom prst="rect">
              <a:avLst/>
            </a:prstGeom>
          </p:spPr>
        </p:pic>
        <p:pic>
          <p:nvPicPr>
            <p:cNvPr id="16" name="圖片 15" descr="一張含有 畫畫 的圖片&#10;&#10;自動產生的描述">
              <a:extLst>
                <a:ext uri="{FF2B5EF4-FFF2-40B4-BE49-F238E27FC236}">
                  <a16:creationId xmlns:a16="http://schemas.microsoft.com/office/drawing/2014/main" id="{ADB1A859-4F0E-4960-919C-8BA07658DE6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4485"/>
            <a:stretch/>
          </p:blipFill>
          <p:spPr>
            <a:xfrm>
              <a:off x="7028885" y="4847573"/>
              <a:ext cx="2809253" cy="27121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903370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標題 5">
            <a:extLst>
              <a:ext uri="{FF2B5EF4-FFF2-40B4-BE49-F238E27FC236}">
                <a16:creationId xmlns:a16="http://schemas.microsoft.com/office/drawing/2014/main" id="{84D5636A-5DB1-4D7B-BD1B-BA2A91B56E85}"/>
              </a:ext>
            </a:extLst>
          </p:cNvPr>
          <p:cNvSpPr txBox="1">
            <a:spLocks/>
          </p:cNvSpPr>
          <p:nvPr/>
        </p:nvSpPr>
        <p:spPr>
          <a:xfrm>
            <a:off x="504492" y="888621"/>
            <a:ext cx="9071640" cy="76944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altLang="zh-TW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微軟正黑體" pitchFamily="2"/>
              </a:defRPr>
            </a:lvl1pPr>
          </a:lstStyle>
          <a:p>
            <a:r>
              <a:rPr lang="zh-TW" altLang="en-US" sz="5000" b="1" dirty="0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正確洗手五步驟</a:t>
            </a:r>
          </a:p>
        </p:txBody>
      </p:sp>
      <p:graphicFrame>
        <p:nvGraphicFramePr>
          <p:cNvPr id="2" name="內容版面配置區 1">
            <a:extLst>
              <a:ext uri="{FF2B5EF4-FFF2-40B4-BE49-F238E27FC236}">
                <a16:creationId xmlns:a16="http://schemas.microsoft.com/office/drawing/2014/main" id="{7628BE25-100A-4C49-A028-AA9F909944D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197794"/>
              </p:ext>
            </p:extLst>
          </p:nvPr>
        </p:nvGraphicFramePr>
        <p:xfrm>
          <a:off x="570120" y="1898693"/>
          <a:ext cx="8940384" cy="41170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3" name="箭號: 向右 2">
            <a:hlinkClick r:id="rId9"/>
            <a:extLst>
              <a:ext uri="{FF2B5EF4-FFF2-40B4-BE49-F238E27FC236}">
                <a16:creationId xmlns:a16="http://schemas.microsoft.com/office/drawing/2014/main" id="{E5CFFEB5-0301-46B5-B309-F42FEB75154F}"/>
              </a:ext>
            </a:extLst>
          </p:cNvPr>
          <p:cNvSpPr/>
          <p:nvPr/>
        </p:nvSpPr>
        <p:spPr>
          <a:xfrm>
            <a:off x="6967470" y="6413678"/>
            <a:ext cx="2395470" cy="927279"/>
          </a:xfrm>
          <a:prstGeom prst="rightArrow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latin typeface="華康圓體 Std W5" panose="02000500000000000000" pitchFamily="50" charset="-120"/>
                <a:ea typeface="華康圓體 Std W5" panose="02000500000000000000" pitchFamily="50" charset="-120"/>
              </a:rPr>
              <a:t>疾管署兒童網</a:t>
            </a:r>
          </a:p>
        </p:txBody>
      </p:sp>
    </p:spTree>
    <p:extLst>
      <p:ext uri="{BB962C8B-B14F-4D97-AF65-F5344CB8AC3E}">
        <p14:creationId xmlns:p14="http://schemas.microsoft.com/office/powerpoint/2010/main" val="70178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00"/>
    </mc:Choice>
    <mc:Fallback xmlns="">
      <p:transition spd="slow" advTm="5000"/>
    </mc:Fallback>
  </mc:AlternateContent>
</p:sld>
</file>

<file path=ppt/theme/theme1.xml><?xml version="1.0" encoding="utf-8"?>
<a:theme xmlns:a="http://schemas.openxmlformats.org/drawingml/2006/main" name="預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1195</TotalTime>
  <Words>91</Words>
  <Application>Microsoft Office PowerPoint</Application>
  <PresentationFormat>自訂</PresentationFormat>
  <Paragraphs>22</Paragraphs>
  <Slides>3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11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15" baseType="lpstr">
      <vt:lpstr>華康海報體 Std W12</vt:lpstr>
      <vt:lpstr>華康圓體 Std W5</vt:lpstr>
      <vt:lpstr>微軟正黑體</vt:lpstr>
      <vt:lpstr>新細明體</vt:lpstr>
      <vt:lpstr>Arial</vt:lpstr>
      <vt:lpstr>Calibri</vt:lpstr>
      <vt:lpstr>Liberation Sans</vt:lpstr>
      <vt:lpstr>Liberation Serif</vt:lpstr>
      <vt:lpstr>Lucida Sans</vt:lpstr>
      <vt:lpstr>Tahoma</vt:lpstr>
      <vt:lpstr>Wingdings</vt:lpstr>
      <vt:lpstr>預設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曾小千</dc:creator>
  <cp:lastModifiedBy>Windows 使用者</cp:lastModifiedBy>
  <cp:revision>81</cp:revision>
  <dcterms:created xsi:type="dcterms:W3CDTF">2017-09-29T19:53:40Z</dcterms:created>
  <dcterms:modified xsi:type="dcterms:W3CDTF">2021-08-18T01:13:07Z</dcterms:modified>
</cp:coreProperties>
</file>