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8" r:id="rId2"/>
    <p:sldId id="259" r:id="rId3"/>
  </p:sldIdLst>
  <p:sldSz cx="9144000" cy="6858000" type="screen4x3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88355" autoAdjust="0"/>
  </p:normalViewPr>
  <p:slideViewPr>
    <p:cSldViewPr snapToGrid="0">
      <p:cViewPr varScale="1">
        <p:scale>
          <a:sx n="94" d="100"/>
          <a:sy n="94" d="100"/>
        </p:scale>
        <p:origin x="14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355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94C59FB-3E13-4307-9ECC-5E39E1BA9EC0}" type="datetime1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2022/3/16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 algn="r" rtl="0"/>
              <a:t>‹#›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/>
              <a:t>按一下以編輯母片文字樣式</a:t>
            </a:r>
          </a:p>
          <a:p>
            <a:pPr lvl="1" rtl="0"/>
            <a:r>
              <a:rPr lang="zh-TW" altLang="en-US" dirty="0"/>
              <a:t>第二層</a:t>
            </a:r>
          </a:p>
          <a:p>
            <a:pPr lvl="2" rtl="0"/>
            <a:r>
              <a:rPr lang="zh-TW" altLang="en-US" dirty="0"/>
              <a:t>第三層</a:t>
            </a:r>
          </a:p>
          <a:p>
            <a:pPr lvl="3" rtl="0"/>
            <a:r>
              <a:rPr lang="zh-TW" altLang="en-US" dirty="0"/>
              <a:t>第四層</a:t>
            </a:r>
          </a:p>
          <a:p>
            <a:pPr lvl="4" rtl="0"/>
            <a:r>
              <a:rPr lang="zh-TW" altLang="en-US" dirty="0"/>
              <a:t>第五層</a:t>
            </a:r>
          </a:p>
        </p:txBody>
      </p:sp>
      <p:sp>
        <p:nvSpPr>
          <p:cNvPr id="8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algn="r" rtl="0"/>
            <a:fld id="{B94C59FB-3E13-4307-9ECC-5E39E1BA9EC0}" type="datetime1">
              <a:rPr lang="zh-TW" altLang="en-US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2022/3/16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" name="頁尾預留位置 3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投影片編號預留位置 4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algn="r" rtl="0"/>
            <a:fld id="{57E03411-58E2-43FD-AE1D-AD77DFF8CB20}" type="slidenum">
              <a:rPr lang="en-US" altLang="zh-TW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pPr algn="r" rtl="0"/>
              <a:t>‹#›</a:t>
            </a:fld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軟正黑體" panose="020B0604030504040204" pitchFamily="34" charset="-120"/>
        <a:ea typeface="微軟正黑體" panose="020B0604030504040204" pitchFamily="34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199208" y="17526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zh-TW" altLang="en-US"/>
              <a:t>按一下以編輯母片子標題樣式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三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799661" y="421594"/>
            <a:ext cx="1714500" cy="1885508"/>
          </a:xfrm>
        </p:spPr>
        <p:txBody>
          <a:bodyPr rtlCol="0">
            <a:normAutofit/>
          </a:bodyPr>
          <a:lstStyle>
            <a:lvl1pPr algn="l" rtl="0">
              <a:defRPr sz="24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grpSp>
        <p:nvGrpSpPr>
          <p:cNvPr id="84" name="群組 83"/>
          <p:cNvGrpSpPr>
            <a:grpSpLocks noChangeAspect="1"/>
          </p:cNvGrpSpPr>
          <p:nvPr/>
        </p:nvGrpSpPr>
        <p:grpSpPr>
          <a:xfrm rot="16200000" flipV="1">
            <a:off x="-425972" y="1653786"/>
            <a:ext cx="5053664" cy="3308889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6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7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9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6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97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7"/>
          </p:nvPr>
        </p:nvSpPr>
        <p:spPr>
          <a:xfrm>
            <a:off x="630596" y="1020193"/>
            <a:ext cx="291465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grpSp>
        <p:nvGrpSpPr>
          <p:cNvPr id="98" name="群組 97"/>
          <p:cNvGrpSpPr/>
          <p:nvPr/>
        </p:nvGrpSpPr>
        <p:grpSpPr>
          <a:xfrm>
            <a:off x="3991867" y="319177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0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1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3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4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5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6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7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8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9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0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11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8"/>
          </p:nvPr>
        </p:nvSpPr>
        <p:spPr>
          <a:xfrm>
            <a:off x="4160085" y="529603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lIns="144000" tIns="144000" rIns="144000"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grpSp>
        <p:nvGrpSpPr>
          <p:cNvPr id="112" name="群組 111"/>
          <p:cNvGrpSpPr/>
          <p:nvPr/>
        </p:nvGrpSpPr>
        <p:grpSpPr>
          <a:xfrm>
            <a:off x="3991867" y="3245640"/>
            <a:ext cx="2542205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125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9"/>
          </p:nvPr>
        </p:nvSpPr>
        <p:spPr>
          <a:xfrm>
            <a:off x="4160085" y="3456066"/>
            <a:ext cx="2245025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lIns="144000" tIns="144000" rIns="144000"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126" name="文字預留位置 3"/>
          <p:cNvSpPr>
            <a:spLocks noGrp="1"/>
          </p:cNvSpPr>
          <p:nvPr>
            <p:ph type="body" sz="half" idx="21"/>
          </p:nvPr>
        </p:nvSpPr>
        <p:spPr>
          <a:xfrm>
            <a:off x="6799661" y="2484993"/>
            <a:ext cx="17145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49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33799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627460" y="914400"/>
            <a:ext cx="462915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5633799" y="3555524"/>
            <a:ext cx="288036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>
          <a:xfrm>
            <a:off x="798910" y="6019801"/>
            <a:ext cx="5715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8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619668" y="1330347"/>
            <a:ext cx="2880360" cy="2103120"/>
          </a:xfrm>
        </p:spPr>
        <p:txBody>
          <a:bodyPr rtlCol="0" anchor="b">
            <a:normAutofit/>
          </a:bodyPr>
          <a:lstStyle>
            <a:lvl1pPr algn="l" rtl="0">
              <a:defRPr sz="3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grpSp>
        <p:nvGrpSpPr>
          <p:cNvPr id="8" name="群組 7"/>
          <p:cNvGrpSpPr/>
          <p:nvPr/>
        </p:nvGrpSpPr>
        <p:grpSpPr>
          <a:xfrm>
            <a:off x="446659" y="781399"/>
            <a:ext cx="4825049" cy="5053665"/>
            <a:chOff x="5162444" y="781398"/>
            <a:chExt cx="6433398" cy="5053665"/>
          </a:xfrm>
        </p:grpSpPr>
        <p:sp>
          <p:nvSpPr>
            <p:cNvPr id="9" name="手繪多邊形​​ 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" name="手繪多邊形​​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grpSp>
          <p:nvGrpSpPr>
            <p:cNvPr id="11" name="群組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手繪多邊形​​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  <p:sp>
            <p:nvSpPr>
              <p:cNvPr id="21" name="手繪多邊形​​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sz="1800" dirty="0">
                  <a:latin typeface="微軟正黑體" panose="020B0604030504040204" pitchFamily="34" charset="-120"/>
                  <a:ea typeface="微軟正黑體" panose="020B0604030504040204" pitchFamily="34" charset="-120"/>
                </a:endParaRPr>
              </a:p>
            </p:txBody>
          </p:sp>
        </p:grpSp>
        <p:sp>
          <p:nvSpPr>
            <p:cNvPr id="12" name="手繪多邊形​​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手繪多邊形​​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​​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手繪多邊形​​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​​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手繪多邊形​​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手繪多邊形​​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手繪多邊形​​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" name="圖片預留位置 2" descr="要新增影像的空白預留位置。按一下預留位置，然後選取您想要新增的影像。"/>
          <p:cNvSpPr>
            <a:spLocks noGrp="1"/>
          </p:cNvSpPr>
          <p:nvPr>
            <p:ph type="pic" idx="1"/>
          </p:nvPr>
        </p:nvSpPr>
        <p:spPr>
          <a:xfrm>
            <a:off x="627460" y="1031195"/>
            <a:ext cx="44577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5619668" y="3555522"/>
            <a:ext cx="288036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22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218202" y="304800"/>
            <a:ext cx="1297148" cy="5676900"/>
          </a:xfrm>
        </p:spPr>
        <p:txBody>
          <a:bodyPr vert="eaVert"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628650" y="304800"/>
            <a:ext cx="6475253" cy="5676900"/>
          </a:xfrm>
        </p:spPr>
        <p:txBody>
          <a:bodyPr vert="eaVert"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/>
              <a:t>‹#›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 hasCustomPrompt="1"/>
          </p:nvPr>
        </p:nvSpPr>
        <p:spPr>
          <a:xfrm>
            <a:off x="3199210" y="1828800"/>
            <a:ext cx="51435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zh-TW" altLang="en-US" dirty="0"/>
              <a:t>按一下以編輯母片標題</a:t>
            </a:r>
            <a:br>
              <a:rPr lang="en-US" altLang="zh-TW" dirty="0"/>
            </a:br>
            <a:r>
              <a:rPr lang="zh-TW" altLang="en-US" dirty="0"/>
              <a:t>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3199207" y="3733800"/>
            <a:ext cx="51435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798909" y="1825625"/>
            <a:ext cx="3715941" cy="4187952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713561" cy="4187952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8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802386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802386" y="2505076"/>
            <a:ext cx="3717036" cy="3476625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717036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4629150" y="2505076"/>
            <a:ext cx="3717036" cy="3476625"/>
          </a:xfrm>
        </p:spPr>
        <p:txBody>
          <a:bodyPr rtlCol="0"/>
          <a:lstStyle/>
          <a:p>
            <a:pPr lvl="0" rtl="0"/>
            <a:r>
              <a:rPr lang="zh-TW" altLang="en-US"/>
              <a:t>編輯母片文字樣式</a:t>
            </a:r>
          </a:p>
          <a:p>
            <a:pPr lvl="1" rtl="0"/>
            <a:r>
              <a:rPr lang="zh-TW" altLang="en-US"/>
              <a:t>第二層</a:t>
            </a:r>
          </a:p>
          <a:p>
            <a:pPr lvl="2" rtl="0"/>
            <a:r>
              <a:rPr lang="zh-TW" altLang="en-US"/>
              <a:t>第三層</a:t>
            </a:r>
          </a:p>
          <a:p>
            <a:pPr lvl="3" rtl="0"/>
            <a:r>
              <a:rPr lang="zh-TW" altLang="en-US"/>
              <a:t>第四層</a:t>
            </a:r>
          </a:p>
          <a:p>
            <a:pPr lvl="4" rtl="0"/>
            <a:r>
              <a:rPr lang="zh-TW" altLang="en-US"/>
              <a:t>第五層</a:t>
            </a:r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10" name="日期預留位置 3"/>
          <p:cNvSpPr>
            <a:spLocks noGrp="1"/>
          </p:cNvSpPr>
          <p:nvPr>
            <p:ph type="dt" sz="half" idx="1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 lang="en-US" altLang="zh-TW" smtClean="0"/>
              <a:t>‹#›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5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兩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98909" y="304799"/>
            <a:ext cx="7543802" cy="1216152"/>
          </a:xfrm>
        </p:spPr>
        <p:txBody>
          <a:bodyPr rtlCol="0"/>
          <a:lstStyle>
            <a:lvl1pPr algn="l" rtl="0"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按一下以編輯母片標題樣式</a:t>
            </a:r>
            <a:endParaRPr lang="zh-TW" altLang="en-US" noProof="0" dirty="0"/>
          </a:p>
        </p:txBody>
      </p:sp>
      <p:grpSp>
        <p:nvGrpSpPr>
          <p:cNvPr id="9" name="群組 8"/>
          <p:cNvGrpSpPr/>
          <p:nvPr/>
        </p:nvGrpSpPr>
        <p:grpSpPr>
          <a:xfrm>
            <a:off x="789317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1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2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3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4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5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6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7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8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9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0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1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6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7"/>
          </p:nvPr>
        </p:nvSpPr>
        <p:spPr>
          <a:xfrm>
            <a:off x="948771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39" name="文字預留位置 3"/>
          <p:cNvSpPr>
            <a:spLocks noGrp="1"/>
          </p:cNvSpPr>
          <p:nvPr>
            <p:ph type="body" sz="half" idx="2"/>
          </p:nvPr>
        </p:nvSpPr>
        <p:spPr>
          <a:xfrm>
            <a:off x="789317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grpSp>
        <p:nvGrpSpPr>
          <p:cNvPr id="22" name="群組 21"/>
          <p:cNvGrpSpPr/>
          <p:nvPr/>
        </p:nvGrpSpPr>
        <p:grpSpPr>
          <a:xfrm>
            <a:off x="5072334" y="1733550"/>
            <a:ext cx="3270377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2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3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noProof="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37" name="圖片預留位置 33" descr="要新增影像的空白預留位置。按一下預留位置，然後選取您想要新增的影像。"/>
          <p:cNvSpPr>
            <a:spLocks noGrp="1" noChangeAspect="1"/>
          </p:cNvSpPr>
          <p:nvPr>
            <p:ph type="pic" sz="quarter" idx="18"/>
          </p:nvPr>
        </p:nvSpPr>
        <p:spPr>
          <a:xfrm>
            <a:off x="5231788" y="1900210"/>
            <a:ext cx="2951652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 noProof="0"/>
              <a:t>按一下圖示以新增圖片</a:t>
            </a:r>
            <a:endParaRPr lang="zh-TW" altLang="en-US" noProof="0" dirty="0"/>
          </a:p>
        </p:txBody>
      </p:sp>
      <p:sp>
        <p:nvSpPr>
          <p:cNvPr id="40" name="文字預留位置 3"/>
          <p:cNvSpPr>
            <a:spLocks noGrp="1"/>
          </p:cNvSpPr>
          <p:nvPr>
            <p:ph type="body" sz="half" idx="19"/>
          </p:nvPr>
        </p:nvSpPr>
        <p:spPr>
          <a:xfrm>
            <a:off x="5057181" y="4935990"/>
            <a:ext cx="3276735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 noProof="0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38" name="日期預留位置 3"/>
          <p:cNvSpPr>
            <a:spLocks noGrp="1"/>
          </p:cNvSpPr>
          <p:nvPr>
            <p:ph type="dt" sz="half" idx="20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含標題的三張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按一下以編輯母片標題樣式</a:t>
            </a:r>
            <a:endParaRPr lang="zh-TW" altLang="en-US" dirty="0"/>
          </a:p>
        </p:txBody>
      </p:sp>
      <p:grpSp>
        <p:nvGrpSpPr>
          <p:cNvPr id="52" name="群組 51"/>
          <p:cNvGrpSpPr>
            <a:grpSpLocks noChangeAspect="1"/>
          </p:cNvGrpSpPr>
          <p:nvPr/>
        </p:nvGrpSpPr>
        <p:grpSpPr>
          <a:xfrm rot="5400000">
            <a:off x="393436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4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5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6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7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8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59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0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1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2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3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64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9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9"/>
          </p:nvPr>
        </p:nvSpPr>
        <p:spPr>
          <a:xfrm>
            <a:off x="936876" y="1824285"/>
            <a:ext cx="2036467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1" name="文字預留位置 3"/>
          <p:cNvSpPr>
            <a:spLocks noGrp="1"/>
          </p:cNvSpPr>
          <p:nvPr>
            <p:ph type="body" sz="half" idx="2"/>
          </p:nvPr>
        </p:nvSpPr>
        <p:spPr>
          <a:xfrm>
            <a:off x="926409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grpSp>
        <p:nvGrpSpPr>
          <p:cNvPr id="84" name="群組 83"/>
          <p:cNvGrpSpPr>
            <a:grpSpLocks noChangeAspect="1"/>
          </p:cNvGrpSpPr>
          <p:nvPr userDrawn="1"/>
        </p:nvGrpSpPr>
        <p:grpSpPr>
          <a:xfrm rot="5400000">
            <a:off x="2997433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6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7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8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89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0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1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2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3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4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5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6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78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18"/>
          </p:nvPr>
        </p:nvSpPr>
        <p:spPr>
          <a:xfrm>
            <a:off x="3540693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2" name="文字預留位置 3"/>
          <p:cNvSpPr>
            <a:spLocks noGrp="1"/>
          </p:cNvSpPr>
          <p:nvPr>
            <p:ph type="body" sz="half" idx="21"/>
          </p:nvPr>
        </p:nvSpPr>
        <p:spPr>
          <a:xfrm>
            <a:off x="3530406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grpSp>
        <p:nvGrpSpPr>
          <p:cNvPr id="97" name="群組 96"/>
          <p:cNvGrpSpPr>
            <a:grpSpLocks noChangeAspect="1"/>
          </p:cNvGrpSpPr>
          <p:nvPr userDrawn="1"/>
        </p:nvGrpSpPr>
        <p:grpSpPr>
          <a:xfrm rot="5400000">
            <a:off x="5623839" y="2064321"/>
            <a:ext cx="3123347" cy="231729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手繪多邊形​​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99" name="手繪多邊形​​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0" name="手繪多邊形​​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1" name="手繪多邊形​​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2" name="手繪多邊形​​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3" name="手繪多邊形​​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4" name="手繪多邊形​​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5" name="手繪多邊形​​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6" name="手繪多邊形​​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7" name="手繪多邊形​​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8" name="手繪多邊形​​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  <p:sp>
          <p:nvSpPr>
            <p:cNvPr id="109" name="手繪多邊形​​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sz="1800" dirty="0"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80" name="圖片預留位置 33" descr="要新增影像的空白預留位置。按一下預留位置，然後選取您想要新增的影像。"/>
          <p:cNvSpPr>
            <a:spLocks noGrp="1"/>
          </p:cNvSpPr>
          <p:nvPr>
            <p:ph type="pic" sz="quarter" idx="20"/>
          </p:nvPr>
        </p:nvSpPr>
        <p:spPr>
          <a:xfrm>
            <a:off x="6167099" y="1824285"/>
            <a:ext cx="2036826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pPr rtl="0"/>
            <a:r>
              <a:rPr lang="zh-TW" altLang="en-US"/>
              <a:t>按一下圖示以新增圖片</a:t>
            </a:r>
            <a:endParaRPr lang="zh-TW" altLang="en-US" dirty="0"/>
          </a:p>
        </p:txBody>
      </p:sp>
      <p:sp>
        <p:nvSpPr>
          <p:cNvPr id="83" name="文字預留位置 3"/>
          <p:cNvSpPr>
            <a:spLocks noGrp="1"/>
          </p:cNvSpPr>
          <p:nvPr>
            <p:ph type="body" sz="half" idx="22"/>
          </p:nvPr>
        </p:nvSpPr>
        <p:spPr>
          <a:xfrm>
            <a:off x="6156812" y="4947405"/>
            <a:ext cx="20574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zh-TW" altLang="en-US"/>
              <a:t>編輯母片文字樣式</a:t>
            </a:r>
          </a:p>
        </p:txBody>
      </p:sp>
      <p:sp>
        <p:nvSpPr>
          <p:cNvPr id="8" name="投影片編號預留位置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sp>
        <p:nvSpPr>
          <p:cNvPr id="7" name="頁尾預留位置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51" name="日期預留位置 3"/>
          <p:cNvSpPr>
            <a:spLocks noGrp="1"/>
          </p:cNvSpPr>
          <p:nvPr>
            <p:ph type="dt" sz="half" idx="23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C73B64ED-7636-48DD-A9E8-28CC68014574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798909" y="304800"/>
            <a:ext cx="75438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798911" y="1752600"/>
            <a:ext cx="75438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798910" y="6019801"/>
            <a:ext cx="5715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022B156B-59AE-415F-B24B-8756D48BB977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484710" y="6019801"/>
            <a:ext cx="44577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6056708" y="6019801"/>
            <a:ext cx="104719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defRPr>
            </a:lvl1pPr>
          </a:lstStyle>
          <a:p>
            <a:fld id="{E3FFC781-C024-4161-AC86-AF3317DE2A35}" type="datetime1">
              <a:rPr lang="zh-TW" altLang="en-US" smtClean="0"/>
              <a:pPr/>
              <a:t>2022/3/16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288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enyinfo.blogspot.com/2012/01/recycling-logo-download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yinfo.blogspot.com/2012/01/recycling-logo-download.html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95C5AF-6AF2-4452-B544-1CA2BA14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59" y="2077720"/>
            <a:ext cx="3749041" cy="317500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資源回收要做好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包裝減量更輕巧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一家一戶種一樹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帶給地球營養素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C301AAAE-BDFE-4BB7-9D20-56F275C0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9" y="223520"/>
            <a:ext cx="2625011" cy="571500"/>
          </a:xfrm>
        </p:spPr>
        <p:txBody>
          <a:bodyPr>
            <a:normAutofit/>
          </a:bodyPr>
          <a:lstStyle/>
          <a:p>
            <a:r>
              <a:rPr lang="zh-TW" altLang="en-US" sz="2600" dirty="0"/>
              <a:t>大家一起做環保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B3E1B93E-5672-4372-9B31-9CCE0F591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8961" y="2027452"/>
            <a:ext cx="3911600" cy="281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872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695C5AF-6AF2-4452-B544-1CA2BA140E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2959" y="2077720"/>
            <a:ext cx="3749041" cy="3175000"/>
          </a:xfrm>
        </p:spPr>
        <p:txBody>
          <a:bodyPr>
            <a:normAutofit/>
          </a:bodyPr>
          <a:lstStyle/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購買電器要記牢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省電效率第一條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關燈節水多步行</a:t>
            </a:r>
          </a:p>
          <a:p>
            <a:pPr>
              <a:buClr>
                <a:srgbClr val="0070C0"/>
              </a:buClr>
              <a:buFont typeface="Wingdings" panose="05000000000000000000" pitchFamily="2" charset="2"/>
              <a:buChar char="l"/>
            </a:pPr>
            <a:r>
              <a:rPr lang="zh-TW" altLang="en-US" sz="3200" dirty="0">
                <a:solidFill>
                  <a:schemeClr val="tx2"/>
                </a:solidFill>
              </a:rPr>
              <a:t>綠水青山笑臉迎</a:t>
            </a:r>
          </a:p>
        </p:txBody>
      </p:sp>
      <p:sp>
        <p:nvSpPr>
          <p:cNvPr id="4" name="標題 1">
            <a:extLst>
              <a:ext uri="{FF2B5EF4-FFF2-40B4-BE49-F238E27FC236}">
                <a16:creationId xmlns:a16="http://schemas.microsoft.com/office/drawing/2014/main" id="{C301AAAE-BDFE-4BB7-9D20-56F275C0A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629" y="223520"/>
            <a:ext cx="2625011" cy="571500"/>
          </a:xfrm>
        </p:spPr>
        <p:txBody>
          <a:bodyPr>
            <a:normAutofit/>
          </a:bodyPr>
          <a:lstStyle/>
          <a:p>
            <a:r>
              <a:rPr lang="zh-TW" altLang="en-US" sz="2600" dirty="0"/>
              <a:t>大家一起做環保</a:t>
            </a:r>
          </a:p>
        </p:txBody>
      </p:sp>
      <p:pic>
        <p:nvPicPr>
          <p:cNvPr id="11" name="圖片 10">
            <a:extLst>
              <a:ext uri="{FF2B5EF4-FFF2-40B4-BE49-F238E27FC236}">
                <a16:creationId xmlns:a16="http://schemas.microsoft.com/office/drawing/2014/main" id="{B3E1B93E-5672-4372-9B31-9CCE0F591B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8961" y="2027452"/>
            <a:ext cx="3911600" cy="281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61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大自然插畫 16X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2629_TF03431377.potx" id="{5F11E0DD-30B8-4A83-86E1-3832B0A07BB5}" vid="{756EBAC3-D534-49DF-AED1-697ACE8B1B09}"/>
    </a:ext>
  </a:extLst>
</a:theme>
</file>

<file path=ppt/theme/theme2.xml><?xml version="1.0" encoding="utf-8"?>
<a:theme xmlns:a="http://schemas.openxmlformats.org/drawingml/2006/main" name="Office 佈景主題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以繪畫表現景觀設計的自然風景簡報 (寬螢幕)</Template>
  <TotalTime>158</TotalTime>
  <Words>44</Words>
  <Application>Microsoft Office PowerPoint</Application>
  <PresentationFormat>如螢幕大小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6" baseType="lpstr">
      <vt:lpstr>微軟正黑體</vt:lpstr>
      <vt:lpstr>Arial</vt:lpstr>
      <vt:lpstr>Wingdings</vt:lpstr>
      <vt:lpstr>大自然插畫 16X9</vt:lpstr>
      <vt:lpstr>大家一起做環保</vt:lpstr>
      <vt:lpstr>大家一起做環保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大家一起做環保</dc:title>
  <dc:creator>Windows 使用者</dc:creator>
  <cp:lastModifiedBy>Windows 使用者</cp:lastModifiedBy>
  <cp:revision>11</cp:revision>
  <dcterms:created xsi:type="dcterms:W3CDTF">2022-03-16T10:54:26Z</dcterms:created>
  <dcterms:modified xsi:type="dcterms:W3CDTF">2022-03-16T13:59:26Z</dcterms:modified>
</cp:coreProperties>
</file>