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00FF"/>
    <a:srgbClr val="3399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4" d="100"/>
          <a:sy n="84" d="100"/>
        </p:scale>
        <p:origin x="171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6714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4011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8967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36083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2167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09524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0163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30100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8371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57209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F66A1-095C-47CE-BDF6-28751C850262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23451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3F66A1-095C-47CE-BDF6-28751C850262}" type="datetimeFigureOut">
              <a:rPr lang="zh-TW" altLang="en-US" smtClean="0"/>
              <a:t>2020/2/5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42E54-DE03-4C94-9727-390E7CC6C84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0223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29C0C0D7-2453-4522-91EC-6766755B6D6E}"/>
              </a:ext>
            </a:extLst>
          </p:cNvPr>
          <p:cNvSpPr/>
          <p:nvPr/>
        </p:nvSpPr>
        <p:spPr>
          <a:xfrm>
            <a:off x="761502" y="777240"/>
            <a:ext cx="7620997" cy="320575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zh-TW" altLang="en-US" sz="6000" dirty="0">
                <a:ln w="19050">
                  <a:solidFill>
                    <a:schemeClr val="bg1"/>
                  </a:solidFill>
                </a:ln>
                <a:solidFill>
                  <a:srgbClr val="FF66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校外教學 </a:t>
            </a:r>
            <a:r>
              <a:rPr lang="en-US" altLang="zh-TW" sz="6000" dirty="0">
                <a:ln w="19050">
                  <a:solidFill>
                    <a:schemeClr val="bg1"/>
                  </a:solidFill>
                </a:ln>
                <a:solidFill>
                  <a:srgbClr val="FF66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Happy Go</a:t>
            </a:r>
            <a:endParaRPr lang="zh-TW" altLang="en-US" sz="6000" b="0" cap="none" spc="0" dirty="0">
              <a:ln w="19050">
                <a:solidFill>
                  <a:schemeClr val="bg1"/>
                </a:solidFill>
              </a:ln>
              <a:solidFill>
                <a:srgbClr val="FF66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華康海報體 Std W12" panose="040B0C00000000000000" pitchFamily="82" charset="-120"/>
              <a:ea typeface="華康海報體 Std W12" panose="040B0C00000000000000" pitchFamily="82" charset="-120"/>
            </a:endParaRPr>
          </a:p>
        </p:txBody>
      </p:sp>
      <p:pic>
        <p:nvPicPr>
          <p:cNvPr id="7" name="圖片 6" descr="一張含有 個人, 擺姿勢, 相片, 團體 的圖片&#10;&#10;自動產生的描述">
            <a:extLst>
              <a:ext uri="{FF2B5EF4-FFF2-40B4-BE49-F238E27FC236}">
                <a16:creationId xmlns:a16="http://schemas.microsoft.com/office/drawing/2014/main" id="{5A65DF30-F3B3-404D-B358-575C6148C3E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6717" r="15324" b="38987"/>
          <a:stretch/>
        </p:blipFill>
        <p:spPr>
          <a:xfrm>
            <a:off x="2354580" y="2503171"/>
            <a:ext cx="4034790" cy="2217419"/>
          </a:xfrm>
          <a:prstGeom prst="rect">
            <a:avLst/>
          </a:prstGeom>
        </p:spPr>
      </p:pic>
      <p:pic>
        <p:nvPicPr>
          <p:cNvPr id="9" name="圖片 8" descr="一張含有 畫畫, 時鐘, 電腦 的圖片&#10;&#10;自動產生的描述">
            <a:extLst>
              <a:ext uri="{FF2B5EF4-FFF2-40B4-BE49-F238E27FC236}">
                <a16:creationId xmlns:a16="http://schemas.microsoft.com/office/drawing/2014/main" id="{D2ADBF87-3EDE-4D75-A022-20AF18EC2F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655" y="1783080"/>
            <a:ext cx="6544690" cy="4297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9354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圖片 11" descr="一張含有 室外, 個人, 年輕, 騎馬 的圖片&#10;&#10;自動產生的描述">
            <a:extLst>
              <a:ext uri="{FF2B5EF4-FFF2-40B4-BE49-F238E27FC236}">
                <a16:creationId xmlns:a16="http://schemas.microsoft.com/office/drawing/2014/main" id="{9A7C6F7B-6AEF-4267-8987-E08DF6734FD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15" t="11994" r="10517" b="1772"/>
          <a:stretch/>
        </p:blipFill>
        <p:spPr>
          <a:xfrm>
            <a:off x="5479889" y="2394825"/>
            <a:ext cx="2686640" cy="2068350"/>
          </a:xfrm>
          <a:prstGeom prst="rect">
            <a:avLst/>
          </a:prstGeom>
        </p:spPr>
      </p:pic>
      <p:pic>
        <p:nvPicPr>
          <p:cNvPr id="8" name="圖片 7" descr="一張含有 時鐘 的圖片&#10;&#10;自動產生的描述">
            <a:extLst>
              <a:ext uri="{FF2B5EF4-FFF2-40B4-BE49-F238E27FC236}">
                <a16:creationId xmlns:a16="http://schemas.microsoft.com/office/drawing/2014/main" id="{72BF5AB2-F996-43E0-B304-8A6EC05150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990" y="1924738"/>
            <a:ext cx="4258439" cy="3279488"/>
          </a:xfrm>
          <a:prstGeom prst="rect">
            <a:avLst/>
          </a:prstGeom>
        </p:spPr>
      </p:pic>
      <p:pic>
        <p:nvPicPr>
          <p:cNvPr id="10" name="圖片 9" descr="一張含有 室外, 個人, 船, 水 的圖片&#10;&#10;自動產生的描述">
            <a:extLst>
              <a:ext uri="{FF2B5EF4-FFF2-40B4-BE49-F238E27FC236}">
                <a16:creationId xmlns:a16="http://schemas.microsoft.com/office/drawing/2014/main" id="{FDC122D0-5CE8-4866-A0B6-0B4200C77F6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83" t="6034" r="7640" b="10775"/>
          <a:stretch/>
        </p:blipFill>
        <p:spPr>
          <a:xfrm>
            <a:off x="1913641" y="2177593"/>
            <a:ext cx="2177591" cy="1819372"/>
          </a:xfrm>
          <a:prstGeom prst="rect">
            <a:avLst/>
          </a:prstGeom>
        </p:spPr>
      </p:pic>
      <p:pic>
        <p:nvPicPr>
          <p:cNvPr id="6" name="圖片 5">
            <a:extLst>
              <a:ext uri="{FF2B5EF4-FFF2-40B4-BE49-F238E27FC236}">
                <a16:creationId xmlns:a16="http://schemas.microsoft.com/office/drawing/2014/main" id="{0538FECB-E84D-4DB4-B1DE-1C6397D7CA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1904" y="1924738"/>
            <a:ext cx="4248531" cy="2882932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5B9180D7-84F0-4095-A66B-52D924890ECF}"/>
              </a:ext>
            </a:extLst>
          </p:cNvPr>
          <p:cNvSpPr txBox="1"/>
          <p:nvPr/>
        </p:nvSpPr>
        <p:spPr>
          <a:xfrm>
            <a:off x="194310" y="240030"/>
            <a:ext cx="87668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這裡超好玩 </a:t>
            </a:r>
            <a:r>
              <a:rPr lang="en-US" altLang="zh-TW" sz="4400" dirty="0">
                <a:solidFill>
                  <a:srgbClr val="FF3399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So much fun here</a:t>
            </a:r>
            <a:endParaRPr lang="zh-TW" altLang="en-US" sz="4400" dirty="0">
              <a:solidFill>
                <a:srgbClr val="FF3399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801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 descr="一張含有 盤, 室內, 桌, 坐 的圖片&#10;&#10;自動產生的描述">
            <a:extLst>
              <a:ext uri="{FF2B5EF4-FFF2-40B4-BE49-F238E27FC236}">
                <a16:creationId xmlns:a16="http://schemas.microsoft.com/office/drawing/2014/main" id="{619FB555-08AA-4523-B03E-35E7FD8D2F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51" y="1993306"/>
            <a:ext cx="2596132" cy="1947099"/>
          </a:xfrm>
          <a:prstGeom prst="rect">
            <a:avLst/>
          </a:prstGeom>
        </p:spPr>
      </p:pic>
      <p:pic>
        <p:nvPicPr>
          <p:cNvPr id="6" name="圖片 5" descr="一張含有 食物, 碗盤, 片, 吃掉 的圖片&#10;&#10;自動產生的描述">
            <a:extLst>
              <a:ext uri="{FF2B5EF4-FFF2-40B4-BE49-F238E27FC236}">
                <a16:creationId xmlns:a16="http://schemas.microsoft.com/office/drawing/2014/main" id="{043A7927-9264-402D-A80A-2332B9D15E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552" y="1993305"/>
            <a:ext cx="2596132" cy="1947099"/>
          </a:xfrm>
          <a:prstGeom prst="rect">
            <a:avLst/>
          </a:prstGeom>
        </p:spPr>
      </p:pic>
      <p:pic>
        <p:nvPicPr>
          <p:cNvPr id="8" name="圖片 7" descr="一張含有 食物, 桌, 室內, 碗 的圖片&#10;&#10;自動產生的描述">
            <a:extLst>
              <a:ext uri="{FF2B5EF4-FFF2-40B4-BE49-F238E27FC236}">
                <a16:creationId xmlns:a16="http://schemas.microsoft.com/office/drawing/2014/main" id="{FC558614-FEAA-42BD-BE32-EF3D2594C8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853" y="1993305"/>
            <a:ext cx="2650502" cy="1947099"/>
          </a:xfrm>
          <a:prstGeom prst="rect">
            <a:avLst/>
          </a:prstGeom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2798A3C8-A18C-450A-9258-079172D5207D}"/>
              </a:ext>
            </a:extLst>
          </p:cNvPr>
          <p:cNvSpPr txBox="1"/>
          <p:nvPr/>
        </p:nvSpPr>
        <p:spPr>
          <a:xfrm>
            <a:off x="1121790" y="4364610"/>
            <a:ext cx="1300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阿婆鐵蛋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E1CAECE0-D2D3-4B97-A82F-712F1D1B6E70}"/>
              </a:ext>
            </a:extLst>
          </p:cNvPr>
          <p:cNvSpPr txBox="1"/>
          <p:nvPr/>
        </p:nvSpPr>
        <p:spPr>
          <a:xfrm>
            <a:off x="3933168" y="4364610"/>
            <a:ext cx="978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炸蝦捲</a:t>
            </a:r>
          </a:p>
        </p:txBody>
      </p:sp>
      <p:sp>
        <p:nvSpPr>
          <p:cNvPr id="11" name="文字方塊 10">
            <a:extLst>
              <a:ext uri="{FF2B5EF4-FFF2-40B4-BE49-F238E27FC236}">
                <a16:creationId xmlns:a16="http://schemas.microsoft.com/office/drawing/2014/main" id="{16D6C8EB-5E11-4397-A643-90DDAF55E575}"/>
              </a:ext>
            </a:extLst>
          </p:cNvPr>
          <p:cNvSpPr txBox="1"/>
          <p:nvPr/>
        </p:nvSpPr>
        <p:spPr>
          <a:xfrm>
            <a:off x="6962005" y="4364610"/>
            <a:ext cx="9781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0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魚丸湯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389AC73F-7534-4249-801A-F0A7471F56AE}"/>
              </a:ext>
            </a:extLst>
          </p:cNvPr>
          <p:cNvSpPr txBox="1"/>
          <p:nvPr/>
        </p:nvSpPr>
        <p:spPr>
          <a:xfrm>
            <a:off x="194310" y="240030"/>
            <a:ext cx="87668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400" dirty="0">
                <a:solidFill>
                  <a:srgbClr val="7030A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美味的小吃 </a:t>
            </a:r>
            <a:r>
              <a:rPr lang="en-US" altLang="zh-TW" sz="4400" dirty="0">
                <a:solidFill>
                  <a:srgbClr val="FF3399"/>
                </a:solidFill>
                <a:latin typeface="Arial" panose="020B0604020202020204" pitchFamily="34" charset="0"/>
                <a:ea typeface="微軟正黑體" panose="020B0604030504040204" pitchFamily="34" charset="-120"/>
                <a:cs typeface="Arial" panose="020B0604020202020204" pitchFamily="34" charset="0"/>
              </a:rPr>
              <a:t>Delicious snacks</a:t>
            </a:r>
            <a:endParaRPr lang="zh-TW" altLang="en-US" sz="4400" dirty="0">
              <a:solidFill>
                <a:srgbClr val="FF3399"/>
              </a:solidFill>
              <a:latin typeface="Arial" panose="020B0604020202020204" pitchFamily="34" charset="0"/>
              <a:ea typeface="微軟正黑體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032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23</Words>
  <Application>Microsoft Office PowerPoint</Application>
  <PresentationFormat>如螢幕大小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9" baseType="lpstr">
      <vt:lpstr>華康海報體 Std W12</vt:lpstr>
      <vt:lpstr>微軟正黑體</vt:lpstr>
      <vt:lpstr>Arial</vt:lpstr>
      <vt:lpstr>Calibri</vt:lpstr>
      <vt:lpstr>Calibri Light</vt:lpstr>
      <vt:lpstr>Office 佈景主題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WIN-X</dc:creator>
  <cp:lastModifiedBy>WIN-X</cp:lastModifiedBy>
  <cp:revision>8</cp:revision>
  <dcterms:created xsi:type="dcterms:W3CDTF">2020-01-05T04:16:58Z</dcterms:created>
  <dcterms:modified xsi:type="dcterms:W3CDTF">2020-02-05T15:33:53Z</dcterms:modified>
</cp:coreProperties>
</file>