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33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9" autoAdjust="0"/>
    <p:restoredTop sz="94660"/>
  </p:normalViewPr>
  <p:slideViewPr>
    <p:cSldViewPr snapToGrid="0">
      <p:cViewPr varScale="1">
        <p:scale>
          <a:sx n="84" d="100"/>
          <a:sy n="84" d="100"/>
        </p:scale>
        <p:origin x="15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59980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52158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098348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2979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6750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3483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5254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8290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245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5524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21441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97F72-9508-4B48-94F7-AE76C742B7EA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CFAAD-4B75-4B72-A4B6-5EED5A81958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673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Shape 1"/>
          <p:cNvSpPr txBox="1"/>
          <p:nvPr/>
        </p:nvSpPr>
        <p:spPr>
          <a:xfrm>
            <a:off x="4608360" y="972360"/>
            <a:ext cx="4535640" cy="1365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r>
              <a:rPr lang="zh-TW" altLang="en-US" sz="4400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美麗的夕陽</a:t>
            </a:r>
            <a:r>
              <a:rPr lang="en-US" sz="4400" spc="-1" dirty="0">
                <a:solidFill>
                  <a:srgbClr val="FF3399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Beautiful sunset</a:t>
            </a:r>
          </a:p>
        </p:txBody>
      </p:sp>
      <p:grpSp>
        <p:nvGrpSpPr>
          <p:cNvPr id="6" name="群組 5">
            <a:extLst>
              <a:ext uri="{FF2B5EF4-FFF2-40B4-BE49-F238E27FC236}">
                <a16:creationId xmlns:a16="http://schemas.microsoft.com/office/drawing/2014/main" id="{54FE4F19-DB3C-4154-8084-6787865AF8F8}"/>
              </a:ext>
            </a:extLst>
          </p:cNvPr>
          <p:cNvGrpSpPr/>
          <p:nvPr/>
        </p:nvGrpSpPr>
        <p:grpSpPr>
          <a:xfrm rot="289733">
            <a:off x="370272" y="893671"/>
            <a:ext cx="3977221" cy="4637820"/>
            <a:chOff x="580750" y="1118316"/>
            <a:chExt cx="3510287" cy="4093331"/>
          </a:xfrm>
        </p:grpSpPr>
        <p:pic>
          <p:nvPicPr>
            <p:cNvPr id="3" name="圖片 2"/>
            <p:cNvPicPr/>
            <p:nvPr/>
          </p:nvPicPr>
          <p:blipFill rotWithShape="1">
            <a:blip r:embed="rId3"/>
            <a:srcRect l="33862" t="1693" r="10003" b="10763"/>
            <a:stretch/>
          </p:blipFill>
          <p:spPr>
            <a:xfrm rot="20451445">
              <a:off x="1011564" y="2053548"/>
              <a:ext cx="2530339" cy="2617673"/>
            </a:xfrm>
            <a:prstGeom prst="rect">
              <a:avLst/>
            </a:prstGeom>
            <a:ln>
              <a:noFill/>
            </a:ln>
          </p:spPr>
        </p:pic>
        <p:pic>
          <p:nvPicPr>
            <p:cNvPr id="4" name="圖片 3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21388128">
              <a:off x="580750" y="1118316"/>
              <a:ext cx="3510287" cy="4093331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5" name="TextShape 2"/>
          <p:cNvSpPr txBox="1"/>
          <p:nvPr/>
        </p:nvSpPr>
        <p:spPr>
          <a:xfrm>
            <a:off x="4608360" y="2939204"/>
            <a:ext cx="4320000" cy="13680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zh-TW" altLang="en-US" sz="32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望著漁人碼頭的夕陽，依依不捨說再見！</a:t>
            </a:r>
            <a:endParaRPr lang="en-US" sz="32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256096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16</Words>
  <Application>Microsoft Office PowerPoint</Application>
  <PresentationFormat>如螢幕大小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微軟正黑體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win8 rock</dc:creator>
  <cp:lastModifiedBy>WIN-X</cp:lastModifiedBy>
  <cp:revision>15</cp:revision>
  <dcterms:created xsi:type="dcterms:W3CDTF">2017-11-06T15:18:13Z</dcterms:created>
  <dcterms:modified xsi:type="dcterms:W3CDTF">2020-02-05T13:18:42Z</dcterms:modified>
</cp:coreProperties>
</file>