
<file path=[Content_Types].xml><?xml version="1.0" encoding="utf-8"?>
<Types xmlns="http://schemas.openxmlformats.org/package/2006/content-types"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8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>
            <a:extLst>
              <a:ext uri="{FF2B5EF4-FFF2-40B4-BE49-F238E27FC236}">
                <a16:creationId xmlns:a16="http://schemas.microsoft.com/office/drawing/2014/main" id="{DFA89575-82EF-4ECC-96BD-6E855D9121C2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3FF9B1-89AF-408D-8FAC-CAD16DAC5509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5DC98FAF-ABEF-4C70-BE38-E147028EFE5E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09A566B2-5263-4A19-9268-7EE99FFB8958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0D99210D-6E31-4947-BC0F-37148BFA35EB}" type="slidenum">
              <a:t>‹#›</a:t>
            </a:fld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32049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1529B84B-1643-44A0-9407-54967D3A65B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F2BD6204-72CC-4CCB-BC0A-DB7FB88EC978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altLang="zh-TW"/>
          </a:p>
        </p:txBody>
      </p:sp>
      <p:sp>
        <p:nvSpPr>
          <p:cNvPr id="4" name="頁首版面配置區 3">
            <a:extLst>
              <a:ext uri="{FF2B5EF4-FFF2-40B4-BE49-F238E27FC236}">
                <a16:creationId xmlns:a16="http://schemas.microsoft.com/office/drawing/2014/main" id="{F6C59559-A928-40B8-9328-51F305D6549B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B9BBBE7-7057-482A-AE1E-964666C4D342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659A26F-6A51-4821-8426-EFCEE9AF67EA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2303B0B-730D-4D7F-99E3-56C7409F55A0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6679F710-62FB-4BE5-B053-9E9FA628C3C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46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altLang="zh-TW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微軟正黑體" pitchFamily="2"/>
        <a:cs typeface="Lucida San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D77ABC7F-1A74-468E-AA58-A8B1EB8089A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43C2C0A-3B49-40CB-A6C8-EF86F8EB601A}" type="slidenum">
              <a:t>1</a:t>
            </a:fld>
            <a:endParaRPr lang="en-US"/>
          </a:p>
        </p:txBody>
      </p:sp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FDFB8DB4-A0BA-44BD-B2DA-3CF032865C1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AC028543-468E-465A-B77E-DB2FEBCD9B1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F837814-14E6-4640-88E3-E2A95438CBE2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AA2B7C5-FD57-4ACE-9A3E-E1A6870EA776}" type="slidenum">
              <a:t>2</a:t>
            </a:fld>
            <a:endParaRPr lang="en-US"/>
          </a:p>
        </p:txBody>
      </p:sp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0099C7D2-B96D-4F37-AE05-97C693C945A2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36B5B049-B4C8-4E0C-B9A7-1C46EC0021E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6E25B4CC-5278-41FA-83E4-91B0CB43636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21934DF-CF13-4CCD-ABD6-3DA414D75BE1}" type="slidenum">
              <a:t>3</a:t>
            </a:fld>
            <a:endParaRPr lang="en-US"/>
          </a:p>
        </p:txBody>
      </p:sp>
      <p:sp>
        <p:nvSpPr>
          <p:cNvPr id="2" name="投影片影像版面配置區 1">
            <a:extLst>
              <a:ext uri="{FF2B5EF4-FFF2-40B4-BE49-F238E27FC236}">
                <a16:creationId xmlns:a16="http://schemas.microsoft.com/office/drawing/2014/main" id="{D25D8203-C948-4E5F-B7C0-4CA09B1C86B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>
            <a:extLst>
              <a:ext uri="{FF2B5EF4-FFF2-40B4-BE49-F238E27FC236}">
                <a16:creationId xmlns:a16="http://schemas.microsoft.com/office/drawing/2014/main" id="{D1ECC6A6-27D0-4AC8-B9FD-52B38FDFC79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794874F-E816-40F8-9B92-D2C8B3749C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0B9DAFA-E870-4AB1-97FC-64D24F85AD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230F031-44FB-4F5D-A1A6-40B0BB9F0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B94B04E-8C60-4DD5-9E3B-F5766E6E0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02AD57D-1D30-4ACF-A964-4213C527A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96E960A-FB00-40DC-A886-918B35449C3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310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964C4C1-EE28-4B13-9CAC-D7B58D20A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37AC3E2A-A08E-42FB-94E4-122DFDEA2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073C286-BEAF-4A8B-B7B0-ED2F33557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87218F8-DFDD-4BDF-8626-1A0EF2E40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FE9566B-6E7A-4728-B438-8C6A4B2772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BC6332A-F292-4352-97B1-BDC3DA41FF2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50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5884C56E-C567-4C42-BBD1-1EA2A4E54F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474CCB39-DA49-49DE-9008-AE2FCB38E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AFCD087-9E36-4B57-A5E9-3ED628629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9613902-1026-4BA5-83E9-2EBBAD9458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7615467-C0F6-498E-B074-065E4DBF1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8AB10B-4116-4FCD-A1B0-1AF2DD69D99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821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5BE13FA-E8FA-4D75-9DEE-3659D885D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8A78F06-8F97-43A0-A728-93AEEFC29D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6D9F636-A90E-49A0-8A25-7BC82958D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65ED3EF-E60D-49B8-A75F-2F84658F3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006B533A-514C-4068-A003-8F323FE39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740354C-2524-4D67-BB55-4BC4A6AC185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655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BFFBE28-93CB-42E3-9341-B66F87132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0302FB4-0C87-4616-98E0-6CB488BF8C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03B3BE0-98C1-4E49-A481-8ECF06119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12A87B6-BB60-4DFA-A3D0-6631817FF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2AB1CB4E-41E1-4169-9DAB-F5246863C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C388018-F3DD-433D-BCD2-FBB5C294334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735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8FBAD3E-8AB1-4340-978B-D0915D11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29CAB769-C135-4C0C-A1F0-0EB6C44EA0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24E5DBA3-8928-4708-A83F-217F32A2C2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9CD47F35-6FD1-4B5A-A2D4-5519FB889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A168BBB-4673-44B6-A6E5-C06B298DE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2504C89-8FB5-41EF-A0CD-5BC6D4DDFF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3280B7F-BE89-41CB-9E40-B983B409B86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898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29F4A5-8AF4-4282-9C0B-A53E77CCDB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53959AF1-552A-47BF-AA04-47BB5F7881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75BE3C7D-5AF7-4C03-BA31-5D215E53F3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02CE6171-27E9-4CAE-B9D1-7A065570DD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9E89B8C0-0748-4B27-A79D-AAAA31BDA6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50F9763-C0B2-4A89-9F2C-CF9991DB9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9843BD4A-B0BB-4BA3-8F60-3FE3B2F76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D2232E2B-576B-4B20-A92E-E341F255C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F9FC6AA-891F-46AD-80F4-B46742C70E7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47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2D2DE0B-3B3B-4AB1-8300-1DF68DCB9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910206F6-0183-4443-8C77-593E74C44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639D2377-9EA2-4C9D-8277-F394BC793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EFDEA548-5C65-4F3D-ABB7-C5957DA19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AB1F973-725F-43AF-95EE-E83E24D6C79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23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7B5C8BB-978F-4610-8F55-AACCC29115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4F1F0543-958D-479D-B55A-8BC98B1266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43837339-79D2-4616-BFD4-E61F1EFAC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FE9ED18-744A-4F9F-947B-0E8D1C45591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68108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FB68CF78-EE20-4AC2-BF6E-7BC6AFB25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026EEEF-F0E8-48FB-8A68-F483B98B97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CCC0022B-FCB0-4D93-AA79-541275BB3F7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AA601116-8238-4C8C-A409-50513855A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D21D6E61-9AE1-406F-BF53-DC97FDC510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8B92335-45A0-494A-BF6D-BF6BBCDF8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C716FBC-82B8-42B3-A62D-C8A08E8BF96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0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804AB64-B82A-4640-9852-F3D38CF9D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583C1AB2-8BEC-44DA-9A5C-D99C276180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A4A42078-6EE4-4380-A76C-515533E1236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440803B0-6ABB-4149-B629-6010C5282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8DE08908-21D4-4C7D-98B0-B0937AAF0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CC72432A-3D1A-4ABB-A2D5-618B61C47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7BC790C-B947-4967-AB6B-3E4B4F9CBD5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46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8639483B-55EF-48D9-9473-07EF458E4C9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altLang="zh-TW"/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929AA06-AA5A-4899-B160-85FA0FADC05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467420C-9FB1-4B18-990B-E57BDE1A1D4A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B53D54E-8B50-4FF7-BB7D-7E281E9E5933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7AD95AA-F50A-4E07-95D3-3788B2099733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2139A8C7-A66D-48F4-962B-D769BF280076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altLang="zh-TW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  <a:cs typeface="Lucida Sans" pitchFamily="2"/>
        </a:defRPr>
      </a:lvl1pPr>
    </p:titleStyle>
    <p:bodyStyle>
      <a:lvl1pPr marL="0" marR="0" indent="0" rtl="0" hangingPunct="0">
        <a:spcBef>
          <a:spcPts val="1414"/>
        </a:spcBef>
        <a:spcAft>
          <a:spcPts val="0"/>
        </a:spcAft>
        <a:tabLst/>
        <a:defRPr lang="en-US" altLang="zh-TW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  <a:cs typeface="Lucida Sans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image" Target="../media/image2.jp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03-music">
            <a:hlinkClick r:id="" action="ppaction://media"/>
            <a:extLst>
              <a:ext uri="{FF2B5EF4-FFF2-40B4-BE49-F238E27FC236}">
                <a16:creationId xmlns:a16="http://schemas.microsoft.com/office/drawing/2014/main" id="{4D00BE1C-1409-436A-8F04-262497F7E226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79131" y="413874"/>
            <a:ext cx="609600" cy="6096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16A32A20-AFC7-46CE-9F6D-3F43C3A15C86}"/>
              </a:ext>
            </a:extLst>
          </p:cNvPr>
          <p:cNvSpPr/>
          <p:nvPr/>
        </p:nvSpPr>
        <p:spPr>
          <a:xfrm>
            <a:off x="2335081" y="455819"/>
            <a:ext cx="5873263" cy="1580602"/>
          </a:xfrm>
          <a:prstGeom prst="rect">
            <a:avLst/>
          </a:prstGeom>
        </p:spPr>
        <p:txBody>
          <a:bodyPr vert="horz" wrap="square" lIns="99720" tIns="56520" rIns="99720" bIns="56520" fromWordArt="1" anchor="ctr" anchorCtr="1" compatLnSpc="0">
            <a:prstTxWarp prst="textTriangle">
              <a:avLst/>
            </a:prstTxWarp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400" b="0" i="0" u="none" strike="noStrike" kern="1200" cap="none" baseline="0" dirty="0">
                <a:ln w="29160">
                  <a:solidFill>
                    <a:srgbClr val="FFFFFF"/>
                  </a:solidFill>
                  <a:prstDash val="solid"/>
                  <a:miter/>
                </a:ln>
                <a:solidFill>
                  <a:srgbClr val="FF6600"/>
                </a:solidFill>
                <a:effectLst>
                  <a:outerShdw dist="36147" dir="2700000" algn="tl">
                    <a:srgbClr val="808080"/>
                  </a:outerShdw>
                </a:effectLst>
                <a:latin typeface="華康海報體 Std W12" pitchFamily="82"/>
                <a:ea typeface="華康海報體 Std W12" pitchFamily="82"/>
                <a:cs typeface="Tahoma" pitchFamily="2"/>
              </a:rPr>
              <a:t>暑假記趣</a:t>
            </a:r>
          </a:p>
        </p:txBody>
      </p:sp>
      <p:pic>
        <p:nvPicPr>
          <p:cNvPr id="6" name="圖片 5" descr="一張含有 室外, 個人, 船, 水 的圖片&#10;&#10;自動產生的描述">
            <a:extLst>
              <a:ext uri="{FF2B5EF4-FFF2-40B4-BE49-F238E27FC236}">
                <a16:creationId xmlns:a16="http://schemas.microsoft.com/office/drawing/2014/main" id="{4513E8B2-2C0A-4C9C-A755-FF9B79126E1E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66" t="22134" r="23683" b="14409"/>
          <a:stretch/>
        </p:blipFill>
        <p:spPr>
          <a:xfrm>
            <a:off x="3886462" y="2901824"/>
            <a:ext cx="2699868" cy="2790234"/>
          </a:xfrm>
          <a:prstGeom prst="rect">
            <a:avLst/>
          </a:prstGeom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D7B3A298-7C9C-4929-A2C4-87E55BACF3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9169" y="2453481"/>
            <a:ext cx="3954453" cy="48248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2DB39CF9-EA23-46FF-8451-86035EA2D203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1491" t="3167" r="6809" b="1753"/>
          <a:stretch>
            <a:fillRect/>
          </a:stretch>
        </p:blipFill>
        <p:spPr>
          <a:xfrm>
            <a:off x="756000" y="2592000"/>
            <a:ext cx="4175640" cy="3239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圖片 3">
            <a:extLst>
              <a:ext uri="{FF2B5EF4-FFF2-40B4-BE49-F238E27FC236}">
                <a16:creationId xmlns:a16="http://schemas.microsoft.com/office/drawing/2014/main" id="{0471B744-0D7C-432B-BE5A-ED90B28ED2F6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68480" y="2232000"/>
            <a:ext cx="5159520" cy="3721320"/>
          </a:xfrm>
          <a:prstGeom prst="rect">
            <a:avLst/>
          </a:prstGeom>
          <a:noFill/>
          <a:ln>
            <a:noFill/>
          </a:ln>
          <a:effectLst>
            <a:outerShdw dist="53966" dir="2700000" algn="tl">
              <a:srgbClr val="808080"/>
            </a:outerShdw>
          </a:effectLst>
        </p:spPr>
      </p:pic>
      <p:sp>
        <p:nvSpPr>
          <p:cNvPr id="5" name="文字方塊 4">
            <a:extLst>
              <a:ext uri="{FF2B5EF4-FFF2-40B4-BE49-F238E27FC236}">
                <a16:creationId xmlns:a16="http://schemas.microsoft.com/office/drawing/2014/main" id="{CF26089B-A1BF-433F-AD50-CBD83AAA59CB}"/>
              </a:ext>
            </a:extLst>
          </p:cNvPr>
          <p:cNvSpPr txBox="1"/>
          <p:nvPr/>
        </p:nvSpPr>
        <p:spPr>
          <a:xfrm>
            <a:off x="5256000" y="5472000"/>
            <a:ext cx="2657160" cy="529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6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跳蚤市場來尋寶</a:t>
            </a:r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60B15B85-C311-414B-9EE9-0299FAC832B9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l="2630" t="15526" r="33158" b="4692"/>
          <a:stretch>
            <a:fillRect/>
          </a:stretch>
        </p:blipFill>
        <p:spPr>
          <a:xfrm>
            <a:off x="4968000" y="792000"/>
            <a:ext cx="4391640" cy="3383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0866165A-7AA0-4A44-9493-3F92363AA413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4320000" y="432000"/>
            <a:ext cx="5401080" cy="3888000"/>
          </a:xfrm>
          <a:prstGeom prst="rect">
            <a:avLst/>
          </a:prstGeom>
          <a:noFill/>
          <a:ln>
            <a:noFill/>
          </a:ln>
          <a:effectLst>
            <a:outerShdw dist="53966" dir="2700000" algn="tl">
              <a:srgbClr val="808080"/>
            </a:outerShdw>
          </a:effectLst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6C692053-02BF-497E-A9FC-E8C25B1A3E7B}"/>
              </a:ext>
            </a:extLst>
          </p:cNvPr>
          <p:cNvSpPr txBox="1"/>
          <p:nvPr/>
        </p:nvSpPr>
        <p:spPr>
          <a:xfrm>
            <a:off x="6126840" y="4464000"/>
            <a:ext cx="2657160" cy="529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6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跟著大家去登山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>
              <a:ext uri="{FF2B5EF4-FFF2-40B4-BE49-F238E27FC236}">
                <a16:creationId xmlns:a16="http://schemas.microsoft.com/office/drawing/2014/main" id="{29264EB3-62F8-466D-95C4-2E2CD200DAB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816" t="2289" b="2024"/>
          <a:stretch>
            <a:fillRect/>
          </a:stretch>
        </p:blipFill>
        <p:spPr>
          <a:xfrm>
            <a:off x="1329749" y="2613780"/>
            <a:ext cx="3416421" cy="2501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7AD9953A-B5FF-4A04-9E2F-DBA83398A9F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623528" y="2467472"/>
            <a:ext cx="2720941" cy="26477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圖片 7">
            <a:extLst>
              <a:ext uri="{FF2B5EF4-FFF2-40B4-BE49-F238E27FC236}">
                <a16:creationId xmlns:a16="http://schemas.microsoft.com/office/drawing/2014/main" id="{1642AB82-D01D-4817-A8AB-8E9A45D87E8A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983999" y="183240"/>
            <a:ext cx="2187360" cy="219276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A5D86462-6B79-48BB-B384-F0EDCCE25FF7}"/>
              </a:ext>
            </a:extLst>
          </p:cNvPr>
          <p:cNvSpPr txBox="1"/>
          <p:nvPr/>
        </p:nvSpPr>
        <p:spPr>
          <a:xfrm>
            <a:off x="2492189" y="5329523"/>
            <a:ext cx="1515456" cy="66751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altLang="en-US" sz="2600" dirty="0">
                <a:latin typeface="Liberation Sans" pitchFamily="18"/>
                <a:ea typeface="微軟正黑體" pitchFamily="2"/>
                <a:cs typeface="Lucida Sans" pitchFamily="2"/>
              </a:rPr>
              <a:t>餵羊體驗</a:t>
            </a:r>
            <a:endParaRPr lang="zh-TW" sz="26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642D015E-3A79-48BC-90D0-68E52E4314D8}"/>
              </a:ext>
            </a:extLst>
          </p:cNvPr>
          <p:cNvSpPr txBox="1"/>
          <p:nvPr/>
        </p:nvSpPr>
        <p:spPr>
          <a:xfrm>
            <a:off x="5985278" y="5328529"/>
            <a:ext cx="2182305" cy="667512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altLang="en-US" sz="26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活潑的交趾陶</a:t>
            </a:r>
            <a:endParaRPr lang="zh-TW" sz="26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預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22</Words>
  <Application>Microsoft Office PowerPoint</Application>
  <PresentationFormat>自訂</PresentationFormat>
  <Paragraphs>8</Paragraphs>
  <Slides>3</Slides>
  <Notes>3</Notes>
  <HiddenSlides>0</HiddenSlides>
  <MMClips>1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9" baseType="lpstr">
      <vt:lpstr>Liberation Sans</vt:lpstr>
      <vt:lpstr>Liberation Serif</vt:lpstr>
      <vt:lpstr>華康海報體 Std W12</vt:lpstr>
      <vt:lpstr>Arial</vt:lpstr>
      <vt:lpstr>Calibri</vt:lpstr>
      <vt:lpstr>預設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WIN-X</cp:lastModifiedBy>
  <cp:revision>19</cp:revision>
  <dcterms:created xsi:type="dcterms:W3CDTF">2017-09-21T11:45:52Z</dcterms:created>
  <dcterms:modified xsi:type="dcterms:W3CDTF">2020-02-08T09:52:40Z</dcterms:modified>
</cp:coreProperties>
</file>