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0080625" cy="7559675"/>
  <p:notesSz cx="7559675" cy="10691813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BB8FF"/>
    <a:srgbClr val="EE8BFF"/>
    <a:srgbClr val="F49FFF"/>
    <a:srgbClr val="FFC6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16" autoAdjust="0"/>
    <p:restoredTop sz="94660"/>
  </p:normalViewPr>
  <p:slideViewPr>
    <p:cSldViewPr snapToGrid="0">
      <p:cViewPr varScale="1">
        <p:scale>
          <a:sx n="81" d="100"/>
          <a:sy n="81" d="100"/>
        </p:scale>
        <p:origin x="141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571200" y="176904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638040" y="176904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6638040" y="405936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571200" y="405936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504000" y="405936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585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請按這裡編輯題名文字格式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請按這裡編輯大綱文字格式。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第二個大綱層次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第三個大綱層次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第四個大綱層次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第五個大綱層次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第六個大綱層次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第七個大綱層次</a:t>
            </a: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&lt;日期/時間&gt;</a:t>
            </a: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lIns="0" tIns="0" rIns="0" bIns="0"/>
          <a:lstStyle/>
          <a:p>
            <a:pPr algn="ctr"/>
            <a:r>
              <a:rPr lang="en-US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&lt;頁尾&gt;</a:t>
            </a: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fld id="{E60ACE98-25E1-4C77-BA1B-3E6D54515D4D}" type="slidenum">
              <a:rPr lang="en-US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‹#›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圖片 40"/>
          <p:cNvPicPr/>
          <p:nvPr/>
        </p:nvPicPr>
        <p:blipFill>
          <a:blip r:embed="rId2"/>
          <a:stretch/>
        </p:blipFill>
        <p:spPr>
          <a:xfrm>
            <a:off x="174240" y="3149640"/>
            <a:ext cx="9678600" cy="3411360"/>
          </a:xfrm>
          <a:prstGeom prst="rect">
            <a:avLst/>
          </a:prstGeom>
          <a:ln>
            <a:noFill/>
          </a:ln>
        </p:spPr>
      </p:pic>
      <p:sp>
        <p:nvSpPr>
          <p:cNvPr id="4" name="語音泡泡: 橢圓形 3">
            <a:extLst>
              <a:ext uri="{FF2B5EF4-FFF2-40B4-BE49-F238E27FC236}">
                <a16:creationId xmlns:a16="http://schemas.microsoft.com/office/drawing/2014/main" id="{7C5B9A83-F383-4A6B-94CC-95940B72FFF8}"/>
              </a:ext>
            </a:extLst>
          </p:cNvPr>
          <p:cNvSpPr/>
          <p:nvPr/>
        </p:nvSpPr>
        <p:spPr>
          <a:xfrm>
            <a:off x="1127340" y="691136"/>
            <a:ext cx="3886200" cy="1888779"/>
          </a:xfrm>
          <a:prstGeom prst="wedgeEllipseCallou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TW" altLang="en-US" sz="2800" b="1" dirty="0"/>
              <a:t>來玩成語接龍吧！</a:t>
            </a:r>
            <a:endParaRPr lang="en-US" altLang="zh-TW" sz="2800" b="1" dirty="0"/>
          </a:p>
          <a:p>
            <a:pPr algn="ctr"/>
            <a:r>
              <a:rPr lang="zh-TW" altLang="en-US" sz="2800" b="1" dirty="0"/>
              <a:t>「獨一無二」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圖片 41"/>
          <p:cNvPicPr/>
          <p:nvPr/>
        </p:nvPicPr>
        <p:blipFill>
          <a:blip r:embed="rId2"/>
          <a:stretch/>
        </p:blipFill>
        <p:spPr>
          <a:xfrm>
            <a:off x="937080" y="2772000"/>
            <a:ext cx="2393640" cy="3816000"/>
          </a:xfrm>
          <a:prstGeom prst="rect">
            <a:avLst/>
          </a:prstGeom>
          <a:ln>
            <a:noFill/>
          </a:ln>
        </p:spPr>
      </p:pic>
      <p:pic>
        <p:nvPicPr>
          <p:cNvPr id="43" name="圖片 42"/>
          <p:cNvPicPr/>
          <p:nvPr/>
        </p:nvPicPr>
        <p:blipFill>
          <a:blip r:embed="rId3"/>
          <a:stretch/>
        </p:blipFill>
        <p:spPr>
          <a:xfrm>
            <a:off x="6548760" y="3060360"/>
            <a:ext cx="2595240" cy="3527640"/>
          </a:xfrm>
          <a:prstGeom prst="rect">
            <a:avLst/>
          </a:prstGeom>
          <a:ln>
            <a:noFill/>
          </a:ln>
        </p:spPr>
      </p:pic>
      <p:pic>
        <p:nvPicPr>
          <p:cNvPr id="44" name="圖片 43"/>
          <p:cNvPicPr/>
          <p:nvPr/>
        </p:nvPicPr>
        <p:blipFill>
          <a:blip r:embed="rId4"/>
          <a:stretch/>
        </p:blipFill>
        <p:spPr>
          <a:xfrm>
            <a:off x="3733560" y="3118320"/>
            <a:ext cx="2412000" cy="3469320"/>
          </a:xfrm>
          <a:prstGeom prst="rect">
            <a:avLst/>
          </a:prstGeom>
          <a:ln>
            <a:noFill/>
          </a:ln>
        </p:spPr>
      </p:pic>
      <p:sp>
        <p:nvSpPr>
          <p:cNvPr id="5" name="語音泡泡: 橢圓形 4">
            <a:extLst>
              <a:ext uri="{FF2B5EF4-FFF2-40B4-BE49-F238E27FC236}">
                <a16:creationId xmlns:a16="http://schemas.microsoft.com/office/drawing/2014/main" id="{64727D8F-BCB6-4703-8908-4A61631758EA}"/>
              </a:ext>
            </a:extLst>
          </p:cNvPr>
          <p:cNvSpPr/>
          <p:nvPr/>
        </p:nvSpPr>
        <p:spPr>
          <a:xfrm>
            <a:off x="937080" y="1287362"/>
            <a:ext cx="2491920" cy="1118382"/>
          </a:xfrm>
          <a:prstGeom prst="wedgeEllipseCallout">
            <a:avLst>
              <a:gd name="adj1" fmla="val 49"/>
              <a:gd name="adj2" fmla="val 71768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TW" altLang="en-US" sz="2800" b="1" dirty="0"/>
              <a:t>二人同心</a:t>
            </a:r>
          </a:p>
        </p:txBody>
      </p:sp>
      <p:sp>
        <p:nvSpPr>
          <p:cNvPr id="6" name="語音泡泡: 橢圓形 5">
            <a:extLst>
              <a:ext uri="{FF2B5EF4-FFF2-40B4-BE49-F238E27FC236}">
                <a16:creationId xmlns:a16="http://schemas.microsoft.com/office/drawing/2014/main" id="{E2601EA9-5643-4AE2-A00E-7FA452E0C5AC}"/>
              </a:ext>
            </a:extLst>
          </p:cNvPr>
          <p:cNvSpPr/>
          <p:nvPr/>
        </p:nvSpPr>
        <p:spPr>
          <a:xfrm>
            <a:off x="3908880" y="1287362"/>
            <a:ext cx="2491920" cy="1118382"/>
          </a:xfrm>
          <a:prstGeom prst="wedgeEllipseCallout">
            <a:avLst>
              <a:gd name="adj1" fmla="val 581"/>
              <a:gd name="adj2" fmla="val 80062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TW" altLang="en-US" sz="2800" b="1" dirty="0"/>
              <a:t>心安理得</a:t>
            </a:r>
          </a:p>
        </p:txBody>
      </p:sp>
      <p:sp>
        <p:nvSpPr>
          <p:cNvPr id="7" name="語音泡泡: 橢圓形 6">
            <a:extLst>
              <a:ext uri="{FF2B5EF4-FFF2-40B4-BE49-F238E27FC236}">
                <a16:creationId xmlns:a16="http://schemas.microsoft.com/office/drawing/2014/main" id="{3DE38EC1-F063-4D0D-B01A-B3B4A08AA8D5}"/>
              </a:ext>
            </a:extLst>
          </p:cNvPr>
          <p:cNvSpPr/>
          <p:nvPr/>
        </p:nvSpPr>
        <p:spPr>
          <a:xfrm>
            <a:off x="6771823" y="1287362"/>
            <a:ext cx="2491920" cy="1118382"/>
          </a:xfrm>
          <a:prstGeom prst="wedgeEllipseCallout">
            <a:avLst>
              <a:gd name="adj1" fmla="val -483"/>
              <a:gd name="adj2" fmla="val 74138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TW" altLang="en-US" sz="2800" b="1" dirty="0"/>
              <a:t>得天獨厚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圖片 44"/>
          <p:cNvPicPr/>
          <p:nvPr/>
        </p:nvPicPr>
        <p:blipFill>
          <a:blip r:embed="rId2"/>
          <a:stretch/>
        </p:blipFill>
        <p:spPr>
          <a:xfrm>
            <a:off x="5364000" y="2743560"/>
            <a:ext cx="2592000" cy="4348440"/>
          </a:xfrm>
          <a:prstGeom prst="rect">
            <a:avLst/>
          </a:prstGeom>
          <a:ln>
            <a:noFill/>
          </a:ln>
        </p:spPr>
      </p:pic>
      <p:pic>
        <p:nvPicPr>
          <p:cNvPr id="46" name="圖片 45"/>
          <p:cNvPicPr/>
          <p:nvPr/>
        </p:nvPicPr>
        <p:blipFill>
          <a:blip r:embed="rId3"/>
          <a:stretch/>
        </p:blipFill>
        <p:spPr>
          <a:xfrm flipH="1">
            <a:off x="1691640" y="2484360"/>
            <a:ext cx="3338640" cy="4679640"/>
          </a:xfrm>
          <a:prstGeom prst="rect">
            <a:avLst/>
          </a:prstGeom>
          <a:ln>
            <a:noFill/>
          </a:ln>
        </p:spPr>
      </p:pic>
      <p:sp>
        <p:nvSpPr>
          <p:cNvPr id="4" name="語音泡泡: 橢圓形 3">
            <a:extLst>
              <a:ext uri="{FF2B5EF4-FFF2-40B4-BE49-F238E27FC236}">
                <a16:creationId xmlns:a16="http://schemas.microsoft.com/office/drawing/2014/main" id="{30F5872C-5563-433E-91C8-DC7CAC866D2D}"/>
              </a:ext>
            </a:extLst>
          </p:cNvPr>
          <p:cNvSpPr/>
          <p:nvPr/>
        </p:nvSpPr>
        <p:spPr>
          <a:xfrm>
            <a:off x="1884137" y="928134"/>
            <a:ext cx="2491920" cy="1118382"/>
          </a:xfrm>
          <a:prstGeom prst="wedgeEllipseCallout">
            <a:avLst>
              <a:gd name="adj1" fmla="val 1113"/>
              <a:gd name="adj2" fmla="val 74137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TW" altLang="en-US" sz="2800" b="1" dirty="0"/>
              <a:t>小熊，</a:t>
            </a:r>
            <a:endParaRPr lang="en-US" altLang="zh-TW" sz="2800" b="1" dirty="0"/>
          </a:p>
          <a:p>
            <a:pPr algn="ctr"/>
            <a:r>
              <a:rPr lang="zh-TW" altLang="en-US" sz="2800" b="1" dirty="0"/>
              <a:t>那你呢？</a:t>
            </a:r>
          </a:p>
        </p:txBody>
      </p:sp>
      <p:sp>
        <p:nvSpPr>
          <p:cNvPr id="5" name="想法泡泡: 雲朵 4">
            <a:extLst>
              <a:ext uri="{FF2B5EF4-FFF2-40B4-BE49-F238E27FC236}">
                <a16:creationId xmlns:a16="http://schemas.microsoft.com/office/drawing/2014/main" id="{C94205AD-90F4-45A2-858A-5749CAEC69B1}"/>
              </a:ext>
            </a:extLst>
          </p:cNvPr>
          <p:cNvSpPr/>
          <p:nvPr/>
        </p:nvSpPr>
        <p:spPr>
          <a:xfrm>
            <a:off x="6466114" y="467675"/>
            <a:ext cx="2797627" cy="1703614"/>
          </a:xfrm>
          <a:prstGeom prst="cloudCallout">
            <a:avLst>
              <a:gd name="adj1" fmla="val -24318"/>
              <a:gd name="adj2" fmla="val 75797"/>
            </a:avLst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800" b="1" dirty="0">
                <a:solidFill>
                  <a:schemeClr val="tx1"/>
                </a:solidFill>
              </a:rPr>
              <a:t>我想想</a:t>
            </a:r>
            <a:r>
              <a:rPr lang="en-US" altLang="zh-TW" sz="2800" b="1" dirty="0">
                <a:solidFill>
                  <a:schemeClr val="tx1"/>
                </a:solidFill>
              </a:rPr>
              <a:t>...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圖片 46"/>
          <p:cNvPicPr/>
          <p:nvPr/>
        </p:nvPicPr>
        <p:blipFill>
          <a:blip r:embed="rId2"/>
          <a:stretch/>
        </p:blipFill>
        <p:spPr>
          <a:xfrm>
            <a:off x="3024000" y="432000"/>
            <a:ext cx="2880000" cy="1294920"/>
          </a:xfrm>
          <a:prstGeom prst="rect">
            <a:avLst/>
          </a:prstGeom>
          <a:ln>
            <a:noFill/>
          </a:ln>
        </p:spPr>
      </p:pic>
      <p:pic>
        <p:nvPicPr>
          <p:cNvPr id="48" name="圖片 47"/>
          <p:cNvPicPr/>
          <p:nvPr/>
        </p:nvPicPr>
        <p:blipFill>
          <a:blip r:embed="rId3"/>
          <a:stretch/>
        </p:blipFill>
        <p:spPr>
          <a:xfrm>
            <a:off x="234720" y="2448000"/>
            <a:ext cx="4445280" cy="6048000"/>
          </a:xfrm>
          <a:prstGeom prst="rect">
            <a:avLst/>
          </a:prstGeom>
          <a:ln>
            <a:noFill/>
          </a:ln>
        </p:spPr>
      </p:pic>
      <p:pic>
        <p:nvPicPr>
          <p:cNvPr id="49" name="圖片 48"/>
          <p:cNvPicPr/>
          <p:nvPr/>
        </p:nvPicPr>
        <p:blipFill>
          <a:blip r:embed="rId4"/>
          <a:stretch/>
        </p:blipFill>
        <p:spPr>
          <a:xfrm>
            <a:off x="4824000" y="2664000"/>
            <a:ext cx="4799520" cy="7056000"/>
          </a:xfrm>
          <a:prstGeom prst="rect">
            <a:avLst/>
          </a:prstGeom>
          <a:ln>
            <a:noFill/>
          </a:ln>
        </p:spPr>
      </p:pic>
      <p:sp>
        <p:nvSpPr>
          <p:cNvPr id="5" name="語音泡泡: 橢圓形 4">
            <a:extLst>
              <a:ext uri="{FF2B5EF4-FFF2-40B4-BE49-F238E27FC236}">
                <a16:creationId xmlns:a16="http://schemas.microsoft.com/office/drawing/2014/main" id="{E96BE36C-AF2F-45A5-AE1C-D30D4819DCA7}"/>
              </a:ext>
            </a:extLst>
          </p:cNvPr>
          <p:cNvSpPr/>
          <p:nvPr/>
        </p:nvSpPr>
        <p:spPr>
          <a:xfrm>
            <a:off x="6387018" y="1061349"/>
            <a:ext cx="3003548" cy="1401300"/>
          </a:xfrm>
          <a:prstGeom prst="wedgeEllipseCallout">
            <a:avLst>
              <a:gd name="adj1" fmla="val 49"/>
              <a:gd name="adj2" fmla="val 63473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TW" altLang="en-US" sz="2800" b="1" dirty="0"/>
              <a:t>厚片吐司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272</TotalTime>
  <Words>30</Words>
  <Application>Microsoft Office PowerPoint</Application>
  <PresentationFormat>自訂</PresentationFormat>
  <Paragraphs>9</Paragraphs>
  <Slides>4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4</vt:i4>
      </vt:variant>
    </vt:vector>
  </HeadingPairs>
  <TitlesOfParts>
    <vt:vector size="10" baseType="lpstr">
      <vt:lpstr>Arial</vt:lpstr>
      <vt:lpstr>DejaVu Sans</vt:lpstr>
      <vt:lpstr>Symbol</vt:lpstr>
      <vt:lpstr>Times New Roman</vt:lpstr>
      <vt:lpstr>Wingdings</vt:lpstr>
      <vt:lpstr>Office Theme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subject/>
  <dc:creator>WIN-X</dc:creator>
  <dc:description/>
  <cp:lastModifiedBy>Windows 使用者</cp:lastModifiedBy>
  <cp:revision>27</cp:revision>
  <dcterms:created xsi:type="dcterms:W3CDTF">2017-09-25T22:47:10Z</dcterms:created>
  <dcterms:modified xsi:type="dcterms:W3CDTF">2021-08-28T08:39:53Z</dcterms:modified>
  <dc:language>zh-TW</dc:language>
</cp:coreProperties>
</file>