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57" r:id="rId2"/>
    <p:sldId id="260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2" autoAdjust="0"/>
    <p:restoredTop sz="94660"/>
  </p:normalViewPr>
  <p:slideViewPr>
    <p:cSldViewPr snapToGrid="0">
      <p:cViewPr varScale="1">
        <p:scale>
          <a:sx n="76" d="100"/>
          <a:sy n="76" d="100"/>
        </p:scale>
        <p:origin x="158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86936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92640" y="4518000"/>
            <a:ext cx="86936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47280" y="20124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147280" y="45180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92640" y="45180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279900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632040" y="2012400"/>
            <a:ext cx="279900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571440" y="2012400"/>
            <a:ext cx="279900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6571440" y="4518000"/>
            <a:ext cx="279900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632040" y="4518000"/>
            <a:ext cx="279900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92640" y="4518000"/>
            <a:ext cx="279900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92640" y="2012400"/>
            <a:ext cx="8693640" cy="4796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869364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424224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47280" y="2012400"/>
            <a:ext cx="424224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692640" y="402120"/>
            <a:ext cx="8693640" cy="6773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92640" y="45180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147280" y="2012400"/>
            <a:ext cx="424224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424224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47280" y="20124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47280" y="45180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zh-TW" sz="19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47280" y="2012400"/>
            <a:ext cx="42422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692640" y="4518000"/>
            <a:ext cx="869364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zh-TW" sz="3089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92640" y="402120"/>
            <a:ext cx="8693640" cy="14608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90000"/>
              </a:lnSpc>
            </a:pPr>
            <a:r>
              <a:rPr lang="zh-TW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 Light"/>
              </a:rPr>
              <a:t>按一下以編輯母片標題樣式</a:t>
            </a:r>
            <a:endParaRPr lang="zh-TW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92640" y="2012400"/>
            <a:ext cx="8693640" cy="4796280"/>
          </a:xfrm>
          <a:prstGeom prst="rect">
            <a:avLst/>
          </a:prstGeom>
        </p:spPr>
        <p:txBody>
          <a:bodyPr/>
          <a:lstStyle/>
          <a:p>
            <a:pPr marL="432000" indent="-324000">
              <a:lnSpc>
                <a:spcPct val="100000"/>
              </a:lnSpc>
              <a:spcBef>
                <a:spcPts val="100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按一下以編輯母片文字樣式</a:t>
            </a:r>
          </a:p>
          <a:p>
            <a:pPr marL="864000" lvl="1" indent="-324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TW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第二層</a:t>
            </a:r>
          </a:p>
          <a:p>
            <a:pPr marL="1296000" lvl="2" indent="-288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第三層</a:t>
            </a:r>
          </a:p>
          <a:p>
            <a:pPr marL="1728000" lvl="3" indent="-216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zh-TW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第四層</a:t>
            </a:r>
          </a:p>
          <a:p>
            <a:pPr marL="2160000" lvl="4" indent="-216000">
              <a:lnSpc>
                <a:spcPct val="100000"/>
              </a:lnSpc>
              <a:spcBef>
                <a:spcPts val="49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zh-TW" sz="1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第五層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692640" y="7007040"/>
            <a:ext cx="2267640" cy="40212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A0B7922-DA17-4C16-9F16-4ECEDB07ED35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2/16/2020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338640" y="7007040"/>
            <a:ext cx="3401640" cy="40212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118640" y="7007040"/>
            <a:ext cx="2267640" cy="4021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6181A170-4355-4C9F-8ED6-B5F03199659F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41A2AF66-3652-4DBF-AD11-49BFED1F66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714" y="2755656"/>
            <a:ext cx="5536543" cy="4617943"/>
          </a:xfrm>
          <a:prstGeom prst="rect">
            <a:avLst/>
          </a:prstGeom>
        </p:spPr>
      </p:pic>
      <p:sp>
        <p:nvSpPr>
          <p:cNvPr id="4" name="CustomShape 1">
            <a:extLst>
              <a:ext uri="{FF2B5EF4-FFF2-40B4-BE49-F238E27FC236}">
                <a16:creationId xmlns:a16="http://schemas.microsoft.com/office/drawing/2014/main" id="{6DE600FC-A59D-4FF7-9A78-0AFF3E1F4FBF}"/>
              </a:ext>
            </a:extLst>
          </p:cNvPr>
          <p:cNvSpPr/>
          <p:nvPr/>
        </p:nvSpPr>
        <p:spPr>
          <a:xfrm>
            <a:off x="518126" y="457701"/>
            <a:ext cx="6035074" cy="2401246"/>
          </a:xfrm>
          <a:prstGeom prst="cloudCallout">
            <a:avLst>
              <a:gd name="adj1" fmla="val 33361"/>
              <a:gd name="adj2" fmla="val 78773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ts val="42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哇！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42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超便宜又可愛的小熊，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42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趕快買！！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3000">
        <p:fade/>
      </p:transition>
    </mc:Choice>
    <mc:Fallback xmlns=""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圖片 3"/>
          <p:cNvPicPr/>
          <p:nvPr/>
        </p:nvPicPr>
        <p:blipFill>
          <a:blip r:embed="rId2"/>
          <a:stretch/>
        </p:blipFill>
        <p:spPr>
          <a:xfrm>
            <a:off x="4940609" y="2733515"/>
            <a:ext cx="3446280" cy="4682160"/>
          </a:xfrm>
          <a:prstGeom prst="rect">
            <a:avLst/>
          </a:prstGeom>
          <a:ln>
            <a:noFill/>
          </a:ln>
          <a:effectLst>
            <a:outerShdw dist="36147" dir="2700000">
              <a:srgbClr val="808080"/>
            </a:outerShdw>
          </a:effectLst>
        </p:spPr>
      </p:pic>
      <p:pic>
        <p:nvPicPr>
          <p:cNvPr id="83" name="圖片 4"/>
          <p:cNvPicPr/>
          <p:nvPr/>
        </p:nvPicPr>
        <p:blipFill>
          <a:blip r:embed="rId3"/>
          <a:stretch/>
        </p:blipFill>
        <p:spPr>
          <a:xfrm>
            <a:off x="-3158531" y="3593612"/>
            <a:ext cx="2592000" cy="3725640"/>
          </a:xfrm>
          <a:prstGeom prst="rect">
            <a:avLst/>
          </a:prstGeom>
          <a:ln>
            <a:noFill/>
          </a:ln>
          <a:effectLst>
            <a:outerShdw dist="36147" dir="2700000">
              <a:srgbClr val="808080"/>
            </a:outerShdw>
          </a:effectLst>
        </p:spPr>
      </p:pic>
      <p:sp>
        <p:nvSpPr>
          <p:cNvPr id="84" name="CustomShape 1"/>
          <p:cNvSpPr/>
          <p:nvPr/>
        </p:nvSpPr>
        <p:spPr>
          <a:xfrm>
            <a:off x="576000" y="504000"/>
            <a:ext cx="3168000" cy="1656000"/>
          </a:xfrm>
          <a:prstGeom prst="cloudCallout">
            <a:avLst>
              <a:gd name="adj1" fmla="val 33361"/>
              <a:gd name="adj2" fmla="val 78773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ct val="2000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太好了</a:t>
            </a:r>
          </a:p>
        </p:txBody>
      </p:sp>
      <p:sp>
        <p:nvSpPr>
          <p:cNvPr id="85" name="CustomShape 2"/>
          <p:cNvSpPr/>
          <p:nvPr/>
        </p:nvSpPr>
        <p:spPr>
          <a:xfrm>
            <a:off x="4680000" y="144000"/>
            <a:ext cx="5264100" cy="2232000"/>
          </a:xfrm>
          <a:prstGeom prst="cloudCallout">
            <a:avLst>
              <a:gd name="adj1" fmla="val 9161"/>
              <a:gd name="adj2" fmla="val 79859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>
              <a:lnSpc>
                <a:spcPts val="38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小妹，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>
              <a:lnSpc>
                <a:spcPts val="38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我網購一隻可愛小熊要送給妳喔！</a:t>
            </a:r>
          </a:p>
        </p:txBody>
      </p:sp>
    </p:spTree>
    <p:extLst>
      <p:ext uri="{BB962C8B-B14F-4D97-AF65-F5344CB8AC3E}">
        <p14:creationId xmlns:p14="http://schemas.microsoft.com/office/powerpoint/2010/main" val="2219013115"/>
      </p:ext>
    </p:extLst>
  </p:cSld>
  <p:clrMapOvr>
    <a:masterClrMapping/>
  </p:clrMapOvr>
  <p:transition advTm="3000">
    <p:push dir="u"/>
  </p:transition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0945E-6 4.43511E-6 L 0.50283 -0.0168 " pathEditMode="relative" rAng="0" ptsTypes="AA">
                                      <p:cBhvr>
                                        <p:cTn id="12" dur="2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34" y="-84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圖片 5"/>
          <p:cNvPicPr/>
          <p:nvPr/>
        </p:nvPicPr>
        <p:blipFill>
          <a:blip r:embed="rId2"/>
          <a:stretch/>
        </p:blipFill>
        <p:spPr>
          <a:xfrm>
            <a:off x="5391360" y="3096000"/>
            <a:ext cx="3752640" cy="376812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sp>
        <p:nvSpPr>
          <p:cNvPr id="87" name="CustomShape 1"/>
          <p:cNvSpPr/>
          <p:nvPr/>
        </p:nvSpPr>
        <p:spPr>
          <a:xfrm>
            <a:off x="6408000" y="863280"/>
            <a:ext cx="3024000" cy="1501200"/>
          </a:xfrm>
          <a:prstGeom prst="wedgeEllipseCallout">
            <a:avLst>
              <a:gd name="adj1" fmla="val -4702"/>
              <a:gd name="adj2" fmla="val 84910"/>
            </a:avLst>
          </a:prstGeom>
          <a:solidFill>
            <a:srgbClr val="FFFFFF"/>
          </a:solidFill>
          <a:ln w="12600">
            <a:noFill/>
          </a:ln>
          <a:effectLst>
            <a:outerShdw dist="28080" dir="5400000">
              <a:srgbClr val="000000">
                <a:alpha val="32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TW" altLang="en-US" sz="32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送貨來啦！</a:t>
            </a:r>
            <a:endParaRPr lang="en-US" sz="3200" b="1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88" name="圖片 8"/>
          <p:cNvPicPr/>
          <p:nvPr/>
        </p:nvPicPr>
        <p:blipFill>
          <a:blip r:embed="rId3"/>
          <a:stretch/>
        </p:blipFill>
        <p:spPr>
          <a:xfrm>
            <a:off x="-2232000" y="3816000"/>
            <a:ext cx="2106720" cy="307512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sp>
        <p:nvSpPr>
          <p:cNvPr id="89" name="CustomShape 2"/>
          <p:cNvSpPr/>
          <p:nvPr/>
        </p:nvSpPr>
        <p:spPr>
          <a:xfrm>
            <a:off x="288000" y="936000"/>
            <a:ext cx="3168000" cy="1656000"/>
          </a:xfrm>
          <a:prstGeom prst="cloudCallout">
            <a:avLst>
              <a:gd name="adj1" fmla="val 33361"/>
              <a:gd name="adj2" fmla="val 78773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ct val="150000"/>
              </a:lnSpc>
            </a:pPr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好期待喔！</a:t>
            </a:r>
          </a:p>
        </p:txBody>
      </p:sp>
      <p:sp>
        <p:nvSpPr>
          <p:cNvPr id="90" name="CustomShape 3"/>
          <p:cNvSpPr/>
          <p:nvPr/>
        </p:nvSpPr>
        <p:spPr>
          <a:xfrm>
            <a:off x="3240000" y="1656000"/>
            <a:ext cx="3168000" cy="2088000"/>
          </a:xfrm>
          <a:prstGeom prst="cloudCallout">
            <a:avLst>
              <a:gd name="adj1" fmla="val -52453"/>
              <a:gd name="adj2" fmla="val 51875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91" name="圖片 10"/>
          <p:cNvPicPr/>
          <p:nvPr/>
        </p:nvPicPr>
        <p:blipFill>
          <a:blip r:embed="rId4"/>
          <a:stretch/>
        </p:blipFill>
        <p:spPr>
          <a:xfrm>
            <a:off x="4225320" y="1728000"/>
            <a:ext cx="1318680" cy="182196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5000">
        <p15:prstTrans prst="airplane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0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freeze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5748E-7 4.11172E-6 L 0.18598 4.11172E-6 C 0.26913 4.11172E-6 0.37228 0.00504 0.37228 0.00924 L 0.37228 0.0189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14" y="9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ntr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1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2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圖片 8"/>
          <p:cNvPicPr/>
          <p:nvPr/>
        </p:nvPicPr>
        <p:blipFill>
          <a:blip r:embed="rId2"/>
          <a:stretch/>
        </p:blipFill>
        <p:spPr>
          <a:xfrm>
            <a:off x="5674320" y="3138480"/>
            <a:ext cx="2893680" cy="383760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sp>
        <p:nvSpPr>
          <p:cNvPr id="93" name="CustomShape 1"/>
          <p:cNvSpPr/>
          <p:nvPr/>
        </p:nvSpPr>
        <p:spPr>
          <a:xfrm>
            <a:off x="3592080" y="-230400"/>
            <a:ext cx="4680000" cy="2900880"/>
          </a:xfrm>
          <a:prstGeom prst="irregularSeal2">
            <a:avLst/>
          </a:prstGeom>
          <a:solidFill>
            <a:srgbClr val="FF0000"/>
          </a:solidFill>
          <a:ln w="12600">
            <a:noFill/>
          </a:ln>
          <a:effectLst>
            <a:outerShdw dist="114480" dir="5400000">
              <a:srgbClr val="00000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>
              <a:lnSpc>
                <a:spcPts val="4200"/>
              </a:lnSpc>
            </a:pPr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網路購物</a:t>
            </a:r>
            <a:endParaRPr lang="en-US" altLang="zh-TW" sz="3200" b="1" dirty="0">
              <a:solidFill>
                <a:schemeClr val="bg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>
              <a:lnSpc>
                <a:spcPts val="4200"/>
              </a:lnSpc>
            </a:pPr>
            <a:r>
              <a:rPr lang="zh-TW" altLang="en-US" sz="3200" b="1" dirty="0">
                <a:solidFill>
                  <a:schemeClr val="bg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小心詐騙</a:t>
            </a:r>
          </a:p>
        </p:txBody>
      </p:sp>
      <p:pic>
        <p:nvPicPr>
          <p:cNvPr id="94" name="圖片 12"/>
          <p:cNvPicPr/>
          <p:nvPr/>
        </p:nvPicPr>
        <p:blipFill>
          <a:blip r:embed="rId3"/>
          <a:stretch/>
        </p:blipFill>
        <p:spPr>
          <a:xfrm>
            <a:off x="1944000" y="4104000"/>
            <a:ext cx="3296160" cy="298512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sp>
        <p:nvSpPr>
          <p:cNvPr id="95" name="CustomShape 2"/>
          <p:cNvSpPr/>
          <p:nvPr/>
        </p:nvSpPr>
        <p:spPr>
          <a:xfrm>
            <a:off x="144000" y="1512000"/>
            <a:ext cx="3716800" cy="1656000"/>
          </a:xfrm>
          <a:prstGeom prst="cloudCallout">
            <a:avLst>
              <a:gd name="adj1" fmla="val 33361"/>
              <a:gd name="adj2" fmla="val 78773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/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嗚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</a:p>
          <a:p>
            <a:pPr algn="ctr"/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我的小熊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6" name="CustomShape 3"/>
          <p:cNvSpPr/>
          <p:nvPr/>
        </p:nvSpPr>
        <p:spPr>
          <a:xfrm>
            <a:off x="7056000" y="1512000"/>
            <a:ext cx="2880000" cy="1656000"/>
          </a:xfrm>
          <a:prstGeom prst="cloudCallout">
            <a:avLst>
              <a:gd name="adj1" fmla="val -6282"/>
              <a:gd name="adj2" fmla="val 81814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>
            <a:outerShdw dist="36147" dir="270000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pPr algn="ctr"/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蝦米！！</a:t>
            </a:r>
            <a:endParaRPr lang="en-US" altLang="zh-TW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被騙了</a:t>
            </a:r>
            <a:r>
              <a:rPr lang="en-US" altLang="zh-TW" sz="32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</a:t>
            </a:r>
            <a:endParaRPr lang="zh-TW" altLang="en-US" sz="3200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:dissolve/>
      </p:transition>
    </mc:Choice>
    <mc:Fallback xmlns="">
      <p:transition spd="slow" advTm="3000">
        <p:dissolve/>
      </p:transition>
    </mc:Fallback>
  </mc:AlternateContent>
  <p:timing>
    <p:tnLst>
      <p:par>
        <p:cTn id="1" dur="indefinite" restart="never" nodeType="tmRoot">
          <p:childTnLst>
            <p:seq>
              <p:cTn id="2" nodeType="mainSeq">
                <p:childTnLst>
                  <p:par>
                    <p:cTn id="3" fill="freeze">
                      <p:stCondLst>
                        <p:cond delay="0"/>
                      </p:stCondLst>
                      <p:childTnLst>
                        <p:par>
                          <p:cTn id="4" fill="freeze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o>
                                        <p:strVal val="-45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-45"/>
                                          </p:val>
                                        </p:tav>
                                        <p:tav tm="69900">
                                          <p:val>
                                            <p:strVal val="45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312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freeze">
                            <p:stCondLst>
                              <p:cond delay="2000"/>
                            </p:stCondLst>
                            <p:childTnLst>
                              <p:par>
                                <p:cTn id="13" presetID="4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16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 fmla="width*sin(2.5*pi*$)">
                                          <p:val>
                                            <p:strVal val="0"/>
                                          </p:val>
                                        </p:tav>
                                        <p:tav tm="100000" fmla="width*sin(2.5*pi*$)">
                                          <p:val>
                                            <p:str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4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4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57</Words>
  <Application>Microsoft Office PowerPoint</Application>
  <PresentationFormat>自訂</PresentationFormat>
  <Paragraphs>14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2" baseType="lpstr">
      <vt:lpstr>微軟正黑體</vt:lpstr>
      <vt:lpstr>Arial</vt:lpstr>
      <vt:lpstr>Calibri</vt:lpstr>
      <vt:lpstr>Calibri Light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蔡慧儀</dc:creator>
  <dc:description/>
  <cp:lastModifiedBy>WIN-X</cp:lastModifiedBy>
  <cp:revision>59</cp:revision>
  <dcterms:created xsi:type="dcterms:W3CDTF">2015-03-26T15:01:07Z</dcterms:created>
  <dcterms:modified xsi:type="dcterms:W3CDTF">2020-02-16T09:10:53Z</dcterms:modified>
  <dc:language>zh-TW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自訂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4</vt:i4>
  </property>
</Properties>
</file>