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53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859DA26E-AED3-43C4-9FC6-33B3835782F2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it/icone-simboli-frecce-direzione-842871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4"/>
          <p:cNvSpPr/>
          <p:nvPr/>
        </p:nvSpPr>
        <p:spPr>
          <a:xfrm>
            <a:off x="2411280" y="4392000"/>
            <a:ext cx="2160000" cy="648000"/>
          </a:xfrm>
          <a:custGeom>
            <a:avLst/>
            <a:gdLst/>
            <a:ahLst/>
            <a:cxnLst/>
            <a:rect l="0" t="0" r="r" b="b"/>
            <a:pathLst>
              <a:path w="60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700" y="1800"/>
                </a:lnTo>
                <a:cubicBezTo>
                  <a:pt x="5850" y="1800"/>
                  <a:pt x="6001" y="1650"/>
                  <a:pt x="6001" y="1500"/>
                </a:cubicBezTo>
                <a:lnTo>
                  <a:pt x="6001" y="300"/>
                </a:lnTo>
                <a:cubicBezTo>
                  <a:pt x="6001" y="150"/>
                  <a:pt x="5850" y="0"/>
                  <a:pt x="5700" y="0"/>
                </a:cubicBezTo>
                <a:lnTo>
                  <a:pt x="300" y="0"/>
                </a:lnTo>
              </a:path>
            </a:pathLst>
          </a:custGeom>
          <a:solidFill>
            <a:srgbClr val="FF3333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重新作答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5" name="CustomShape 5"/>
          <p:cNvSpPr/>
          <p:nvPr/>
        </p:nvSpPr>
        <p:spPr>
          <a:xfrm>
            <a:off x="5579280" y="4392000"/>
            <a:ext cx="2088000" cy="648000"/>
          </a:xfrm>
          <a:custGeom>
            <a:avLst/>
            <a:gdLst/>
            <a:ahLst/>
            <a:cxnLst/>
            <a:rect l="0" t="0" r="r" b="b"/>
            <a:pathLst>
              <a:path w="5802" h="1801">
                <a:moveTo>
                  <a:pt x="300" y="0"/>
                </a:moveTo>
                <a:cubicBezTo>
                  <a:pt x="150" y="0"/>
                  <a:pt x="0" y="150"/>
                  <a:pt x="0" y="300"/>
                </a:cubicBezTo>
                <a:lnTo>
                  <a:pt x="0" y="1500"/>
                </a:lnTo>
                <a:cubicBezTo>
                  <a:pt x="0" y="1650"/>
                  <a:pt x="150" y="1800"/>
                  <a:pt x="300" y="1800"/>
                </a:cubicBezTo>
                <a:lnTo>
                  <a:pt x="5500" y="1800"/>
                </a:lnTo>
                <a:cubicBezTo>
                  <a:pt x="5650" y="1800"/>
                  <a:pt x="5801" y="1650"/>
                  <a:pt x="5801" y="1500"/>
                </a:cubicBezTo>
                <a:lnTo>
                  <a:pt x="5801" y="300"/>
                </a:lnTo>
                <a:cubicBezTo>
                  <a:pt x="5801" y="150"/>
                  <a:pt x="5650" y="0"/>
                  <a:pt x="5500" y="0"/>
                </a:cubicBezTo>
                <a:lnTo>
                  <a:pt x="300" y="0"/>
                </a:lnTo>
              </a:path>
            </a:pathLst>
          </a:custGeom>
          <a:solidFill>
            <a:srgbClr val="CC66FF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1" strike="noStrike" spc="-1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4" name="圖片 3" descr="一張含有 監視器, 桌 的圖片&#10;&#10;自動產生的描述">
            <a:extLst>
              <a:ext uri="{FF2B5EF4-FFF2-40B4-BE49-F238E27FC236}">
                <a16:creationId xmlns:a16="http://schemas.microsoft.com/office/drawing/2014/main" id="{EB7475CC-C44F-4432-A443-1AE87704BF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623108" y="6158237"/>
            <a:ext cx="1080180" cy="1080180"/>
          </a:xfrm>
          <a:prstGeom prst="rect">
            <a:avLst/>
          </a:prstGeom>
        </p:spPr>
      </p:pic>
      <p:sp>
        <p:nvSpPr>
          <p:cNvPr id="41" name="CustomShape 1"/>
          <p:cNvSpPr/>
          <p:nvPr/>
        </p:nvSpPr>
        <p:spPr>
          <a:xfrm>
            <a:off x="720000" y="2430000"/>
            <a:ext cx="2378160" cy="738000"/>
          </a:xfrm>
          <a:custGeom>
            <a:avLst/>
            <a:gdLst/>
            <a:ahLst/>
            <a:cxnLst/>
            <a:rect l="0" t="0" r="r" b="b"/>
            <a:pathLst>
              <a:path w="6607" h="2052">
                <a:moveTo>
                  <a:pt x="341" y="0"/>
                </a:moveTo>
                <a:cubicBezTo>
                  <a:pt x="170" y="0"/>
                  <a:pt x="0" y="170"/>
                  <a:pt x="0" y="341"/>
                </a:cubicBezTo>
                <a:lnTo>
                  <a:pt x="0" y="1709"/>
                </a:lnTo>
                <a:cubicBezTo>
                  <a:pt x="0" y="1880"/>
                  <a:pt x="170" y="2051"/>
                  <a:pt x="341" y="2051"/>
                </a:cubicBezTo>
                <a:lnTo>
                  <a:pt x="6265" y="2051"/>
                </a:lnTo>
                <a:cubicBezTo>
                  <a:pt x="6435" y="2051"/>
                  <a:pt x="6606" y="1880"/>
                  <a:pt x="6606" y="1709"/>
                </a:cubicBezTo>
                <a:lnTo>
                  <a:pt x="6606" y="341"/>
                </a:lnTo>
                <a:cubicBezTo>
                  <a:pt x="6606" y="170"/>
                  <a:pt x="6435" y="0"/>
                  <a:pt x="6265" y="0"/>
                </a:cubicBezTo>
                <a:lnTo>
                  <a:pt x="341" y="0"/>
                </a:lnTo>
              </a:path>
            </a:pathLst>
          </a:custGeom>
          <a:solidFill>
            <a:srgbClr val="FFC000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趴著看書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3817080" y="2430000"/>
            <a:ext cx="2378160" cy="738000"/>
          </a:xfrm>
          <a:custGeom>
            <a:avLst/>
            <a:gdLst/>
            <a:ahLst/>
            <a:cxnLst/>
            <a:rect l="0" t="0" r="r" b="b"/>
            <a:pathLst>
              <a:path w="6607" h="2052">
                <a:moveTo>
                  <a:pt x="341" y="0"/>
                </a:moveTo>
                <a:cubicBezTo>
                  <a:pt x="170" y="0"/>
                  <a:pt x="0" y="170"/>
                  <a:pt x="0" y="341"/>
                </a:cubicBezTo>
                <a:lnTo>
                  <a:pt x="0" y="1709"/>
                </a:lnTo>
                <a:cubicBezTo>
                  <a:pt x="0" y="1880"/>
                  <a:pt x="170" y="2051"/>
                  <a:pt x="341" y="2051"/>
                </a:cubicBezTo>
                <a:lnTo>
                  <a:pt x="6265" y="2051"/>
                </a:lnTo>
                <a:cubicBezTo>
                  <a:pt x="6435" y="2051"/>
                  <a:pt x="6606" y="1880"/>
                  <a:pt x="6606" y="1709"/>
                </a:cubicBezTo>
                <a:lnTo>
                  <a:pt x="6606" y="341"/>
                </a:lnTo>
                <a:cubicBezTo>
                  <a:pt x="6606" y="170"/>
                  <a:pt x="6435" y="0"/>
                  <a:pt x="6265" y="0"/>
                </a:cubicBezTo>
                <a:lnTo>
                  <a:pt x="341" y="0"/>
                </a:lnTo>
              </a:path>
            </a:pathLst>
          </a:custGeom>
          <a:solidFill>
            <a:srgbClr val="66CCFF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戶外踏青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CustomShape 2">
            <a:extLst>
              <a:ext uri="{FF2B5EF4-FFF2-40B4-BE49-F238E27FC236}">
                <a16:creationId xmlns:a16="http://schemas.microsoft.com/office/drawing/2014/main" id="{79E51E03-62FE-4A57-8098-554252BA212E}"/>
              </a:ext>
            </a:extLst>
          </p:cNvPr>
          <p:cNvSpPr/>
          <p:nvPr/>
        </p:nvSpPr>
        <p:spPr>
          <a:xfrm>
            <a:off x="6914160" y="2451772"/>
            <a:ext cx="2378160" cy="738000"/>
          </a:xfrm>
          <a:custGeom>
            <a:avLst/>
            <a:gdLst/>
            <a:ahLst/>
            <a:cxnLst/>
            <a:rect l="0" t="0" r="r" b="b"/>
            <a:pathLst>
              <a:path w="6607" h="2052">
                <a:moveTo>
                  <a:pt x="341" y="0"/>
                </a:moveTo>
                <a:cubicBezTo>
                  <a:pt x="170" y="0"/>
                  <a:pt x="0" y="170"/>
                  <a:pt x="0" y="341"/>
                </a:cubicBezTo>
                <a:lnTo>
                  <a:pt x="0" y="1709"/>
                </a:lnTo>
                <a:cubicBezTo>
                  <a:pt x="0" y="1880"/>
                  <a:pt x="170" y="2051"/>
                  <a:pt x="341" y="2051"/>
                </a:cubicBezTo>
                <a:lnTo>
                  <a:pt x="6265" y="2051"/>
                </a:lnTo>
                <a:cubicBezTo>
                  <a:pt x="6435" y="2051"/>
                  <a:pt x="6606" y="1880"/>
                  <a:pt x="6606" y="1709"/>
                </a:cubicBezTo>
                <a:lnTo>
                  <a:pt x="6606" y="341"/>
                </a:lnTo>
                <a:cubicBezTo>
                  <a:pt x="6606" y="170"/>
                  <a:pt x="6435" y="0"/>
                  <a:pt x="6265" y="0"/>
                </a:cubicBezTo>
                <a:lnTo>
                  <a:pt x="341" y="0"/>
                </a:lnTo>
              </a:path>
            </a:pathLst>
          </a:custGeom>
          <a:solidFill>
            <a:srgbClr val="FF66CC"/>
          </a:solidFill>
          <a:ln w="38160">
            <a:solidFill>
              <a:srgbClr val="FFFFFF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109080" tIns="64080" rIns="109080" bIns="64080" anchor="ctr"/>
          <a:lstStyle/>
          <a:p>
            <a:pPr algn="ctr"/>
            <a:r>
              <a:rPr lang="zh-TW" altLang="en-US" sz="32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經常玩手機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</TotalTime>
  <Words>13</Words>
  <Application>Microsoft Office PowerPoint</Application>
  <PresentationFormat>自訂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微軟正黑體</vt:lpstr>
      <vt:lpstr>Arial</vt:lpstr>
      <vt:lpstr>DejaVu Sans</vt:lpstr>
      <vt:lpstr>Symbol</vt:lpstr>
      <vt:lpstr>Times New Roman</vt:lpstr>
      <vt:lpstr>Wingdings</vt:lpstr>
      <vt:lpstr>Office Theme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WIN-X</dc:creator>
  <dc:description/>
  <cp:lastModifiedBy>Windows 使用者</cp:lastModifiedBy>
  <cp:revision>12</cp:revision>
  <dcterms:created xsi:type="dcterms:W3CDTF">2017-10-09T22:42:06Z</dcterms:created>
  <dcterms:modified xsi:type="dcterms:W3CDTF">2021-08-30T12:59:21Z</dcterms:modified>
  <dc:language>zh-TW</dc:language>
</cp:coreProperties>
</file>