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12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請按這裡編輯題名文字格式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請按這裡編輯大綱文字格式。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第二個大綱層次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第三個大綱層次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第四個大綱層次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第五個大綱層次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第六個大綱層次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第七個大綱層次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&lt;日期/時間&gt;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&lt;頁尾&gt;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184F5965-B99C-4A42-A678-4C595E034C6B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1584000" y="1023171"/>
            <a:ext cx="658800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zh-TW" altLang="en-US" sz="6800" b="1" strike="noStrike" spc="-1" dirty="0">
                <a:solidFill>
                  <a:srgbClr val="FF66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視力保健小常識</a:t>
            </a:r>
            <a:endParaRPr lang="en-US" sz="68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2826000" y="2213331"/>
            <a:ext cx="4104000" cy="630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zh-TW" alt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保護靈魂之窗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3" name="圖片 42"/>
          <p:cNvPicPr/>
          <p:nvPr/>
        </p:nvPicPr>
        <p:blipFill>
          <a:blip r:embed="rId2"/>
          <a:stretch/>
        </p:blipFill>
        <p:spPr>
          <a:xfrm>
            <a:off x="3062700" y="2920320"/>
            <a:ext cx="3630600" cy="4000680"/>
          </a:xfrm>
          <a:prstGeom prst="rect">
            <a:avLst/>
          </a:prstGeom>
          <a:ln>
            <a:noFill/>
          </a:ln>
          <a:effectLst>
            <a:outerShdw dist="36147" dir="2700000">
              <a:srgbClr val="808080"/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圖片 43"/>
          <p:cNvPicPr/>
          <p:nvPr/>
        </p:nvPicPr>
        <p:blipFill>
          <a:blip r:embed="rId2"/>
          <a:stretch/>
        </p:blipFill>
        <p:spPr>
          <a:xfrm>
            <a:off x="1040352" y="1510955"/>
            <a:ext cx="7999920" cy="4315680"/>
          </a:xfrm>
          <a:prstGeom prst="rect">
            <a:avLst/>
          </a:prstGeom>
          <a:ln>
            <a:noFill/>
          </a:ln>
        </p:spPr>
      </p:pic>
      <p:sp>
        <p:nvSpPr>
          <p:cNvPr id="45" name="TextShape 1"/>
          <p:cNvSpPr txBox="1"/>
          <p:nvPr/>
        </p:nvSpPr>
        <p:spPr>
          <a:xfrm>
            <a:off x="1440312" y="2299098"/>
            <a:ext cx="7200000" cy="966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zh-TW" altLang="en-US" sz="46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哪個是視力保健的好方法</a:t>
            </a:r>
            <a:r>
              <a:rPr lang="en-US" sz="46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 ?</a:t>
            </a:r>
            <a:endParaRPr lang="en-US" sz="4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圖片 46"/>
          <p:cNvPicPr/>
          <p:nvPr/>
        </p:nvPicPr>
        <p:blipFill>
          <a:blip r:embed="rId2"/>
          <a:stretch/>
        </p:blipFill>
        <p:spPr>
          <a:xfrm>
            <a:off x="6226987" y="1943795"/>
            <a:ext cx="2772720" cy="5093640"/>
          </a:xfrm>
          <a:prstGeom prst="rect">
            <a:avLst/>
          </a:prstGeom>
          <a:ln>
            <a:noFill/>
          </a:ln>
          <a:effectLst>
            <a:outerShdw dist="17819" dir="2700000">
              <a:srgbClr val="808080"/>
            </a:outerShdw>
          </a:effectLst>
        </p:spPr>
      </p:pic>
      <p:sp>
        <p:nvSpPr>
          <p:cNvPr id="3" name="二十四角星形 2"/>
          <p:cNvSpPr/>
          <p:nvPr/>
        </p:nvSpPr>
        <p:spPr>
          <a:xfrm>
            <a:off x="998815" y="1538364"/>
            <a:ext cx="4651513" cy="3551583"/>
          </a:xfrm>
          <a:prstGeom prst="star24">
            <a:avLst/>
          </a:prstGeom>
          <a:solidFill>
            <a:srgbClr val="FF9999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4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答錯囉！</a:t>
            </a:r>
            <a:endParaRPr lang="en-US" altLang="zh-TW" sz="44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圖片 48"/>
          <p:cNvPicPr/>
          <p:nvPr/>
        </p:nvPicPr>
        <p:blipFill>
          <a:blip r:embed="rId2"/>
          <a:stretch/>
        </p:blipFill>
        <p:spPr>
          <a:xfrm>
            <a:off x="1115142" y="1964966"/>
            <a:ext cx="2864520" cy="5127120"/>
          </a:xfrm>
          <a:prstGeom prst="rect">
            <a:avLst/>
          </a:prstGeom>
          <a:ln>
            <a:noFill/>
          </a:ln>
          <a:effectLst>
            <a:outerShdw dist="17819" dir="2700000">
              <a:srgbClr val="808080"/>
            </a:outerShdw>
          </a:effectLst>
        </p:spPr>
      </p:pic>
      <p:sp>
        <p:nvSpPr>
          <p:cNvPr id="5" name="圓角矩形圖說文字 4"/>
          <p:cNvSpPr/>
          <p:nvPr/>
        </p:nvSpPr>
        <p:spPr>
          <a:xfrm>
            <a:off x="4572000" y="1692000"/>
            <a:ext cx="4176000" cy="2160000"/>
          </a:xfrm>
          <a:prstGeom prst="wedgeRoundRectCallout">
            <a:avLst>
              <a:gd name="adj1" fmla="val -49076"/>
              <a:gd name="adj2" fmla="val 77225"/>
              <a:gd name="adj3" fmla="val 16667"/>
            </a:avLst>
          </a:prstGeom>
          <a:solidFill>
            <a:srgbClr val="FFCC00"/>
          </a:solidFill>
          <a:ln w="3810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4400" dirty="0">
                <a:solidFill>
                  <a:schemeClr val="tx1"/>
                </a:solidFill>
              </a:rPr>
              <a:t>答對了！</a:t>
            </a:r>
            <a:endParaRPr lang="en-US" altLang="zh-TW" sz="4400" dirty="0">
              <a:solidFill>
                <a:schemeClr val="tx1"/>
              </a:solidFill>
            </a:endParaRPr>
          </a:p>
          <a:p>
            <a:pPr algn="ctr"/>
            <a:r>
              <a:rPr lang="zh-TW" altLang="en-US" sz="4400" dirty="0">
                <a:solidFill>
                  <a:schemeClr val="tx1"/>
                </a:solidFill>
              </a:rPr>
              <a:t>很厲害喔！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2692</TotalTime>
  <Words>28</Words>
  <Application>Microsoft Office PowerPoint</Application>
  <PresentationFormat>自訂</PresentationFormat>
  <Paragraphs>6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0" baseType="lpstr">
      <vt:lpstr>微軟正黑體</vt:lpstr>
      <vt:lpstr>Arial</vt:lpstr>
      <vt:lpstr>Symbol</vt:lpstr>
      <vt:lpstr>Times New Roman</vt:lpstr>
      <vt:lpstr>Wingdings</vt:lpstr>
      <vt:lpstr>Office Theme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subject/>
  <dc:creator>WIN-X</dc:creator>
  <dc:description/>
  <cp:lastModifiedBy>WIN-X</cp:lastModifiedBy>
  <cp:revision>78</cp:revision>
  <dcterms:created xsi:type="dcterms:W3CDTF">2017-07-31T12:01:28Z</dcterms:created>
  <dcterms:modified xsi:type="dcterms:W3CDTF">2020-01-09T14:10:05Z</dcterms:modified>
  <dc:language>zh-TW</dc:language>
</cp:coreProperties>
</file>