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10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2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62856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47EEA7D2-B90C-4861-B5AB-63286C9718D8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2/23/2020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3029040" y="6356520"/>
            <a:ext cx="30859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6458040" y="6356520"/>
            <a:ext cx="205704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49991F8D-CB6F-4093-A076-A66FE12F8B4F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zh-TW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請按這裡編輯題名文字格式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TW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請按這裡編輯大綱文字格式。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zh-TW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第二個大綱層次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TW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第三個大綱層次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zh-TW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第四個大綱層次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TW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第五個大綱層次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TW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第六個大綱層次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TW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第七個大綱層次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slide" Target="slide4.xml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圖片 5"/>
          <p:cNvPicPr/>
          <p:nvPr/>
        </p:nvPicPr>
        <p:blipFill>
          <a:blip r:embed="rId2"/>
          <a:stretch/>
        </p:blipFill>
        <p:spPr>
          <a:xfrm>
            <a:off x="5236465" y="1502663"/>
            <a:ext cx="3271472" cy="46167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2" name="TextShape 1"/>
          <p:cNvSpPr txBox="1"/>
          <p:nvPr/>
        </p:nvSpPr>
        <p:spPr>
          <a:xfrm>
            <a:off x="587935" y="1013475"/>
            <a:ext cx="4705958" cy="135674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6600" b="1" strike="noStrike" spc="-1" dirty="0" err="1">
                <a:solidFill>
                  <a:srgbClr val="FF0066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生活小智慧</a:t>
            </a:r>
            <a:endParaRPr lang="en-US" sz="6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2">
            <a:hlinkClick r:id="rId3" action="ppaction://hlinksldjump"/>
          </p:cNvPr>
          <p:cNvSpPr/>
          <p:nvPr/>
        </p:nvSpPr>
        <p:spPr>
          <a:xfrm>
            <a:off x="1283872" y="2402526"/>
            <a:ext cx="2664000" cy="576000"/>
          </a:xfrm>
          <a:custGeom>
            <a:avLst/>
            <a:gdLst/>
            <a:ahLst/>
            <a:cxnLst/>
            <a:rect l="0" t="0" r="r" b="b"/>
            <a:pathLst>
              <a:path w="7401" h="1601">
                <a:moveTo>
                  <a:pt x="266" y="0"/>
                </a:moveTo>
                <a:cubicBezTo>
                  <a:pt x="133" y="0"/>
                  <a:pt x="0" y="133"/>
                  <a:pt x="0" y="266"/>
                </a:cubicBezTo>
                <a:lnTo>
                  <a:pt x="0" y="1334"/>
                </a:lnTo>
                <a:cubicBezTo>
                  <a:pt x="0" y="1467"/>
                  <a:pt x="133" y="1600"/>
                  <a:pt x="266" y="1600"/>
                </a:cubicBezTo>
                <a:lnTo>
                  <a:pt x="7134" y="1600"/>
                </a:lnTo>
                <a:cubicBezTo>
                  <a:pt x="7267" y="1600"/>
                  <a:pt x="7400" y="1467"/>
                  <a:pt x="7400" y="1334"/>
                </a:cubicBezTo>
                <a:lnTo>
                  <a:pt x="7400" y="266"/>
                </a:lnTo>
                <a:cubicBezTo>
                  <a:pt x="7400" y="133"/>
                  <a:pt x="7267" y="0"/>
                  <a:pt x="7134" y="0"/>
                </a:cubicBezTo>
                <a:lnTo>
                  <a:pt x="266" y="0"/>
                </a:lnTo>
              </a:path>
            </a:pathLst>
          </a:custGeom>
          <a:solidFill>
            <a:srgbClr val="FFFF66"/>
          </a:solidFill>
          <a:ln w="29160">
            <a:solidFill>
              <a:srgbClr val="FFFFFF"/>
            </a:solidFill>
            <a:round/>
          </a:ln>
          <a:effectLst>
            <a:outerShdw dist="101823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4400" tIns="59400" rIns="104400" bIns="59400" anchor="ctr"/>
          <a:lstStyle/>
          <a:p>
            <a:pPr algn="ctr"/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原子筆還原法</a:t>
            </a:r>
          </a:p>
        </p:txBody>
      </p:sp>
      <p:sp>
        <p:nvSpPr>
          <p:cNvPr id="44" name="CustomShape 3">
            <a:hlinkClick r:id="rId4" action="ppaction://hlinksldjump"/>
          </p:cNvPr>
          <p:cNvSpPr/>
          <p:nvPr/>
        </p:nvSpPr>
        <p:spPr>
          <a:xfrm>
            <a:off x="1283872" y="3235026"/>
            <a:ext cx="2664000" cy="576000"/>
          </a:xfrm>
          <a:custGeom>
            <a:avLst/>
            <a:gdLst/>
            <a:ahLst/>
            <a:cxnLst/>
            <a:rect l="0" t="0" r="r" b="b"/>
            <a:pathLst>
              <a:path w="7401" h="1601">
                <a:moveTo>
                  <a:pt x="266" y="0"/>
                </a:moveTo>
                <a:cubicBezTo>
                  <a:pt x="133" y="0"/>
                  <a:pt x="0" y="133"/>
                  <a:pt x="0" y="266"/>
                </a:cubicBezTo>
                <a:lnTo>
                  <a:pt x="0" y="1334"/>
                </a:lnTo>
                <a:cubicBezTo>
                  <a:pt x="0" y="1467"/>
                  <a:pt x="133" y="1600"/>
                  <a:pt x="266" y="1600"/>
                </a:cubicBezTo>
                <a:lnTo>
                  <a:pt x="7134" y="1600"/>
                </a:lnTo>
                <a:cubicBezTo>
                  <a:pt x="7267" y="1600"/>
                  <a:pt x="7400" y="1467"/>
                  <a:pt x="7400" y="1334"/>
                </a:cubicBezTo>
                <a:lnTo>
                  <a:pt x="7400" y="266"/>
                </a:lnTo>
                <a:cubicBezTo>
                  <a:pt x="7400" y="133"/>
                  <a:pt x="7267" y="0"/>
                  <a:pt x="7134" y="0"/>
                </a:cubicBezTo>
                <a:lnTo>
                  <a:pt x="266" y="0"/>
                </a:lnTo>
              </a:path>
            </a:pathLst>
          </a:custGeom>
          <a:solidFill>
            <a:srgbClr val="FFFF66"/>
          </a:solidFill>
          <a:ln w="29160">
            <a:solidFill>
              <a:srgbClr val="FFFFFF"/>
            </a:solidFill>
            <a:round/>
          </a:ln>
          <a:effectLst>
            <a:outerShdw dist="101823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4400" tIns="59400" rIns="104400" bIns="59400" anchor="ctr"/>
          <a:lstStyle/>
          <a:p>
            <a:pPr algn="ctr"/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去除浴室霉斑</a:t>
            </a:r>
          </a:p>
        </p:txBody>
      </p:sp>
      <p:sp>
        <p:nvSpPr>
          <p:cNvPr id="45" name="CustomShape 4">
            <a:hlinkClick r:id="rId5" action="ppaction://hlinksldjump"/>
          </p:cNvPr>
          <p:cNvSpPr/>
          <p:nvPr/>
        </p:nvSpPr>
        <p:spPr>
          <a:xfrm>
            <a:off x="1283872" y="4067526"/>
            <a:ext cx="2664000" cy="576000"/>
          </a:xfrm>
          <a:custGeom>
            <a:avLst/>
            <a:gdLst/>
            <a:ahLst/>
            <a:cxnLst/>
            <a:rect l="0" t="0" r="r" b="b"/>
            <a:pathLst>
              <a:path w="7401" h="1601">
                <a:moveTo>
                  <a:pt x="266" y="0"/>
                </a:moveTo>
                <a:cubicBezTo>
                  <a:pt x="133" y="0"/>
                  <a:pt x="0" y="133"/>
                  <a:pt x="0" y="266"/>
                </a:cubicBezTo>
                <a:lnTo>
                  <a:pt x="0" y="1334"/>
                </a:lnTo>
                <a:cubicBezTo>
                  <a:pt x="0" y="1467"/>
                  <a:pt x="133" y="1600"/>
                  <a:pt x="266" y="1600"/>
                </a:cubicBezTo>
                <a:lnTo>
                  <a:pt x="7134" y="1600"/>
                </a:lnTo>
                <a:cubicBezTo>
                  <a:pt x="7267" y="1600"/>
                  <a:pt x="7400" y="1467"/>
                  <a:pt x="7400" y="1334"/>
                </a:cubicBezTo>
                <a:lnTo>
                  <a:pt x="7400" y="266"/>
                </a:lnTo>
                <a:cubicBezTo>
                  <a:pt x="7400" y="133"/>
                  <a:pt x="7267" y="0"/>
                  <a:pt x="7134" y="0"/>
                </a:cubicBezTo>
                <a:lnTo>
                  <a:pt x="266" y="0"/>
                </a:lnTo>
              </a:path>
            </a:pathLst>
          </a:custGeom>
          <a:solidFill>
            <a:srgbClr val="FFFF66"/>
          </a:solidFill>
          <a:ln w="29160">
            <a:solidFill>
              <a:srgbClr val="FFFFFF"/>
            </a:solidFill>
            <a:round/>
          </a:ln>
          <a:effectLst>
            <a:outerShdw dist="101823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4400" tIns="59400" rIns="104400" bIns="59400" anchor="ctr"/>
          <a:lstStyle/>
          <a:p>
            <a:pPr algn="ctr"/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預防鏡面霧氣</a:t>
            </a:r>
          </a:p>
        </p:txBody>
      </p:sp>
    </p:spTree>
  </p:cSld>
  <p:clrMapOvr>
    <a:masterClrMapping/>
  </p:clrMapOvr>
  <p:transition advClick="0">
    <p:pull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1357920" y="1472818"/>
            <a:ext cx="6552000" cy="20401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放太久未使用的原子筆，容易斷墨寫不出來。這時可以把整支筆放在熱水中浸泡一會兒，就可恢復流利順暢囉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！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CustomShape 2">
            <a:hlinkClick r:id="rId2" action="ppaction://hlinksldjump"/>
          </p:cNvPr>
          <p:cNvSpPr/>
          <p:nvPr/>
        </p:nvSpPr>
        <p:spPr>
          <a:xfrm>
            <a:off x="3816000" y="3802738"/>
            <a:ext cx="1512000" cy="504000"/>
          </a:xfrm>
          <a:custGeom>
            <a:avLst/>
            <a:gdLst/>
            <a:ahLst/>
            <a:cxnLst/>
            <a:rect l="0" t="0" r="r" b="b"/>
            <a:pathLst>
              <a:path w="4202" h="1401">
                <a:moveTo>
                  <a:pt x="233" y="0"/>
                </a:moveTo>
                <a:cubicBezTo>
                  <a:pt x="116" y="0"/>
                  <a:pt x="0" y="116"/>
                  <a:pt x="0" y="233"/>
                </a:cubicBezTo>
                <a:lnTo>
                  <a:pt x="0" y="1167"/>
                </a:lnTo>
                <a:cubicBezTo>
                  <a:pt x="0" y="1283"/>
                  <a:pt x="116" y="1400"/>
                  <a:pt x="233" y="1400"/>
                </a:cubicBezTo>
                <a:lnTo>
                  <a:pt x="3967" y="1400"/>
                </a:lnTo>
                <a:cubicBezTo>
                  <a:pt x="4084" y="1400"/>
                  <a:pt x="4201" y="1283"/>
                  <a:pt x="4201" y="1167"/>
                </a:cubicBezTo>
                <a:lnTo>
                  <a:pt x="4201" y="233"/>
                </a:lnTo>
                <a:cubicBezTo>
                  <a:pt x="4201" y="116"/>
                  <a:pt x="4084" y="0"/>
                  <a:pt x="3967" y="0"/>
                </a:cubicBezTo>
                <a:lnTo>
                  <a:pt x="233" y="0"/>
                </a:lnTo>
              </a:path>
            </a:pathLst>
          </a:custGeom>
          <a:solidFill>
            <a:srgbClr val="FFCC00"/>
          </a:solidFill>
          <a:ln w="38160">
            <a:solidFill>
              <a:srgbClr val="FFFFFF"/>
            </a:solidFill>
            <a:round/>
          </a:ln>
          <a:effectLst>
            <a:outerShdw dist="53966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en-US" sz="3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回選單</a:t>
            </a:r>
          </a:p>
        </p:txBody>
      </p:sp>
    </p:spTree>
  </p:cSld>
  <p:clrMapOvr>
    <a:masterClrMapping/>
  </p:clrMapOvr>
  <p:transition advClick="0">
    <p:pull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CustomShape 1"/>
          <p:cNvSpPr/>
          <p:nvPr/>
        </p:nvSpPr>
        <p:spPr>
          <a:xfrm>
            <a:off x="1357920" y="1484838"/>
            <a:ext cx="6552000" cy="1551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稀釋一般洗衣用的漂白劑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(與水比例約1:4~1:3)，</a:t>
            </a:r>
            <a:r>
              <a:rPr lang="en-US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將它塗拭在磁磚的縫隙，即可輕易消除惱人的霉斑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。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CustomShape 2">
            <a:hlinkClick r:id="rId2" action="ppaction://hlinksldjump"/>
          </p:cNvPr>
          <p:cNvSpPr/>
          <p:nvPr/>
        </p:nvSpPr>
        <p:spPr>
          <a:xfrm>
            <a:off x="3816000" y="3814758"/>
            <a:ext cx="1512000" cy="504000"/>
          </a:xfrm>
          <a:custGeom>
            <a:avLst/>
            <a:gdLst/>
            <a:ahLst/>
            <a:cxnLst/>
            <a:rect l="0" t="0" r="r" b="b"/>
            <a:pathLst>
              <a:path w="4202" h="1401">
                <a:moveTo>
                  <a:pt x="233" y="0"/>
                </a:moveTo>
                <a:cubicBezTo>
                  <a:pt x="116" y="0"/>
                  <a:pt x="0" y="116"/>
                  <a:pt x="0" y="233"/>
                </a:cubicBezTo>
                <a:lnTo>
                  <a:pt x="0" y="1167"/>
                </a:lnTo>
                <a:cubicBezTo>
                  <a:pt x="0" y="1283"/>
                  <a:pt x="116" y="1400"/>
                  <a:pt x="233" y="1400"/>
                </a:cubicBezTo>
                <a:lnTo>
                  <a:pt x="3967" y="1400"/>
                </a:lnTo>
                <a:cubicBezTo>
                  <a:pt x="4084" y="1400"/>
                  <a:pt x="4201" y="1283"/>
                  <a:pt x="4201" y="1167"/>
                </a:cubicBezTo>
                <a:lnTo>
                  <a:pt x="4201" y="233"/>
                </a:lnTo>
                <a:cubicBezTo>
                  <a:pt x="4201" y="116"/>
                  <a:pt x="4084" y="0"/>
                  <a:pt x="3967" y="0"/>
                </a:cubicBezTo>
                <a:lnTo>
                  <a:pt x="233" y="0"/>
                </a:lnTo>
              </a:path>
            </a:pathLst>
          </a:custGeom>
          <a:solidFill>
            <a:srgbClr val="FFCC00"/>
          </a:solidFill>
          <a:ln w="38160">
            <a:solidFill>
              <a:srgbClr val="FFFFFF"/>
            </a:solidFill>
            <a:round/>
          </a:ln>
          <a:effectLst>
            <a:outerShdw dist="53966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en-US" sz="3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回選單</a:t>
            </a:r>
          </a:p>
        </p:txBody>
      </p:sp>
    </p:spTree>
  </p:cSld>
  <p:clrMapOvr>
    <a:masterClrMapping/>
  </p:clrMapOvr>
  <p:transition advClick="0">
    <p:pull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CustomShape 1"/>
          <p:cNvSpPr/>
          <p:nvPr/>
        </p:nvSpPr>
        <p:spPr>
          <a:xfrm>
            <a:off x="1357919" y="1460786"/>
            <a:ext cx="6749017" cy="15526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3200" b="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洗熱水澡時，水蒸氣會使鏡面模糊。洗澡前用乾淨的布，沾點牙膏在鏡面上擦勻，就不容易蒙上霧氣囉</a:t>
            </a:r>
            <a:r>
              <a:rPr 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！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CustomShape 2">
            <a:hlinkClick r:id="rId2" action="ppaction://hlinksldjump"/>
          </p:cNvPr>
          <p:cNvSpPr/>
          <p:nvPr/>
        </p:nvSpPr>
        <p:spPr>
          <a:xfrm>
            <a:off x="3816000" y="3790706"/>
            <a:ext cx="1512000" cy="504000"/>
          </a:xfrm>
          <a:custGeom>
            <a:avLst/>
            <a:gdLst/>
            <a:ahLst/>
            <a:cxnLst/>
            <a:rect l="0" t="0" r="r" b="b"/>
            <a:pathLst>
              <a:path w="4202" h="1401">
                <a:moveTo>
                  <a:pt x="233" y="0"/>
                </a:moveTo>
                <a:cubicBezTo>
                  <a:pt x="116" y="0"/>
                  <a:pt x="0" y="116"/>
                  <a:pt x="0" y="233"/>
                </a:cubicBezTo>
                <a:lnTo>
                  <a:pt x="0" y="1167"/>
                </a:lnTo>
                <a:cubicBezTo>
                  <a:pt x="0" y="1283"/>
                  <a:pt x="116" y="1400"/>
                  <a:pt x="233" y="1400"/>
                </a:cubicBezTo>
                <a:lnTo>
                  <a:pt x="3967" y="1400"/>
                </a:lnTo>
                <a:cubicBezTo>
                  <a:pt x="4084" y="1400"/>
                  <a:pt x="4201" y="1283"/>
                  <a:pt x="4201" y="1167"/>
                </a:cubicBezTo>
                <a:lnTo>
                  <a:pt x="4201" y="233"/>
                </a:lnTo>
                <a:cubicBezTo>
                  <a:pt x="4201" y="116"/>
                  <a:pt x="4084" y="0"/>
                  <a:pt x="3967" y="0"/>
                </a:cubicBezTo>
                <a:lnTo>
                  <a:pt x="233" y="0"/>
                </a:lnTo>
              </a:path>
            </a:pathLst>
          </a:custGeom>
          <a:solidFill>
            <a:srgbClr val="FFCC00"/>
          </a:solidFill>
          <a:ln w="38160">
            <a:solidFill>
              <a:srgbClr val="FFFFFF"/>
            </a:solidFill>
            <a:round/>
          </a:ln>
          <a:effectLst>
            <a:outerShdw dist="53966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en-US" sz="3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回選單</a:t>
            </a:r>
          </a:p>
        </p:txBody>
      </p:sp>
    </p:spTree>
  </p:cSld>
  <p:clrMapOvr>
    <a:masterClrMapping/>
  </p:clrMapOvr>
  <p:transition advClick="0">
    <p:pull dir="d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229</TotalTime>
  <Words>34</Words>
  <Application>Microsoft Office PowerPoint</Application>
  <PresentationFormat>如螢幕大小 (4:3)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1" baseType="lpstr">
      <vt:lpstr>微軟正黑體</vt:lpstr>
      <vt:lpstr>Arial</vt:lpstr>
      <vt:lpstr>Calibri</vt:lpstr>
      <vt:lpstr>Symbol</vt:lpstr>
      <vt:lpstr>Times New Roman</vt:lpstr>
      <vt:lpstr>Wingdings</vt:lpstr>
      <vt:lpstr>Office Theme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subject/>
  <dc:creator>win8 rock</dc:creator>
  <dc:description/>
  <cp:lastModifiedBy>WIN-X</cp:lastModifiedBy>
  <cp:revision>25</cp:revision>
  <dcterms:created xsi:type="dcterms:W3CDTF">2014-12-11T13:18:17Z</dcterms:created>
  <dcterms:modified xsi:type="dcterms:W3CDTF">2020-02-23T03:32:13Z</dcterms:modified>
  <dc:language>zh-TW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如螢幕大小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</vt:i4>
  </property>
</Properties>
</file>