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2" autoAdjust="0"/>
    <p:restoredTop sz="94660"/>
  </p:normalViewPr>
  <p:slideViewPr>
    <p:cSldViewPr snapToGrid="0">
      <p:cViewPr varScale="1">
        <p:scale>
          <a:sx n="84" d="100"/>
          <a:sy n="84" d="100"/>
        </p:scale>
        <p:origin x="171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9826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229501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60134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2031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2420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3853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63176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08002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623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51779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98098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546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42751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86183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399420"/>
            <a:ext cx="4643261" cy="3231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dirty="0"/>
              <a:t>按一下以編輯母片文字樣式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FA7B3-D673-4076-ACD3-44B0AE3D16D4}" type="datetimeFigureOut">
              <a:rPr lang="zh-TW" altLang="en-US" smtClean="0"/>
              <a:t>2020/2/29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546E9A-BCED-42F4-9E7E-398DA49A4D26}" type="slidenum">
              <a:rPr lang="zh-TW" altLang="en-US" smtClean="0"/>
              <a:t>‹#›</a:t>
            </a:fld>
            <a:endParaRPr lang="zh-TW" altLang="en-US"/>
          </a:p>
        </p:txBody>
      </p:sp>
      <p:pic>
        <p:nvPicPr>
          <p:cNvPr id="7" name="圖片 6">
            <a:extLst>
              <a:ext uri="{FF2B5EF4-FFF2-40B4-BE49-F238E27FC236}">
                <a16:creationId xmlns:a16="http://schemas.microsoft.com/office/drawing/2014/main" id="{4B893279-3B04-4A51-9998-F2BB34A458B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0673" y="192087"/>
            <a:ext cx="855954" cy="1136862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083E385E-AA4C-48B9-B1AB-9592A4924880}"/>
              </a:ext>
            </a:extLst>
          </p:cNvPr>
          <p:cNvSpPr txBox="1"/>
          <p:nvPr userDrawn="1"/>
        </p:nvSpPr>
        <p:spPr>
          <a:xfrm>
            <a:off x="987878" y="495856"/>
            <a:ext cx="1698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認識臺灣古蹟</a:t>
            </a:r>
          </a:p>
        </p:txBody>
      </p:sp>
    </p:spTree>
    <p:extLst>
      <p:ext uri="{BB962C8B-B14F-4D97-AF65-F5344CB8AC3E}">
        <p14:creationId xmlns:p14="http://schemas.microsoft.com/office/powerpoint/2010/main" val="4196757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F0000"/>
          </a:solidFill>
          <a:latin typeface="微軟正黑體" panose="020B0604030504040204" pitchFamily="34" charset="-120"/>
          <a:ea typeface="微軟正黑體" panose="020B0604030504040204" pitchFamily="34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微軟正黑體" panose="020B0604030504040204" pitchFamily="34" charset="-120"/>
          <a:ea typeface="微軟正黑體" panose="020B0604030504040204" pitchFamily="34" charset="-12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淚滴形 17">
            <a:extLst>
              <a:ext uri="{FF2B5EF4-FFF2-40B4-BE49-F238E27FC236}">
                <a16:creationId xmlns:a16="http://schemas.microsoft.com/office/drawing/2014/main" id="{A05A9DB9-1694-43B3-B52E-32E96152083D}"/>
              </a:ext>
            </a:extLst>
          </p:cNvPr>
          <p:cNvSpPr/>
          <p:nvPr/>
        </p:nvSpPr>
        <p:spPr>
          <a:xfrm>
            <a:off x="803517" y="1599611"/>
            <a:ext cx="1008668" cy="987654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布丁體 Std W12" panose="040B0C00000000000000" pitchFamily="82" charset="-120"/>
                <a:ea typeface="華康布丁體 Std W12" panose="040B0C00000000000000" pitchFamily="82" charset="-120"/>
              </a:rPr>
              <a:t>認</a:t>
            </a:r>
          </a:p>
        </p:txBody>
      </p:sp>
      <p:sp>
        <p:nvSpPr>
          <p:cNvPr id="19" name="淚滴形 18">
            <a:extLst>
              <a:ext uri="{FF2B5EF4-FFF2-40B4-BE49-F238E27FC236}">
                <a16:creationId xmlns:a16="http://schemas.microsoft.com/office/drawing/2014/main" id="{C8E2E75F-8729-45D7-9DA0-116522649EB9}"/>
              </a:ext>
            </a:extLst>
          </p:cNvPr>
          <p:cNvSpPr/>
          <p:nvPr/>
        </p:nvSpPr>
        <p:spPr>
          <a:xfrm>
            <a:off x="1972206" y="2262551"/>
            <a:ext cx="1008668" cy="987654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布丁體 Std W12" panose="040B0C00000000000000" pitchFamily="82" charset="-120"/>
                <a:ea typeface="華康布丁體 Std W12" panose="040B0C00000000000000" pitchFamily="82" charset="-120"/>
              </a:rPr>
              <a:t>識</a:t>
            </a:r>
          </a:p>
        </p:txBody>
      </p:sp>
      <p:sp>
        <p:nvSpPr>
          <p:cNvPr id="20" name="淚滴形 19">
            <a:extLst>
              <a:ext uri="{FF2B5EF4-FFF2-40B4-BE49-F238E27FC236}">
                <a16:creationId xmlns:a16="http://schemas.microsoft.com/office/drawing/2014/main" id="{39FBD98F-7965-4175-BA36-452B53B3F05E}"/>
              </a:ext>
            </a:extLst>
          </p:cNvPr>
          <p:cNvSpPr/>
          <p:nvPr/>
        </p:nvSpPr>
        <p:spPr>
          <a:xfrm>
            <a:off x="3424169" y="2449104"/>
            <a:ext cx="1008668" cy="987654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布丁體 Std W12" panose="040B0C00000000000000" pitchFamily="82" charset="-120"/>
                <a:ea typeface="華康布丁體 Std W12" panose="040B0C00000000000000" pitchFamily="82" charset="-120"/>
              </a:rPr>
              <a:t>臺</a:t>
            </a:r>
          </a:p>
        </p:txBody>
      </p:sp>
      <p:sp>
        <p:nvSpPr>
          <p:cNvPr id="21" name="淚滴形 20">
            <a:extLst>
              <a:ext uri="{FF2B5EF4-FFF2-40B4-BE49-F238E27FC236}">
                <a16:creationId xmlns:a16="http://schemas.microsoft.com/office/drawing/2014/main" id="{CDDE9CC3-A706-4C39-975F-ADF0D879E27C}"/>
              </a:ext>
            </a:extLst>
          </p:cNvPr>
          <p:cNvSpPr/>
          <p:nvPr/>
        </p:nvSpPr>
        <p:spPr>
          <a:xfrm>
            <a:off x="4734495" y="1768724"/>
            <a:ext cx="1008668" cy="987654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布丁體 Std W12" panose="040B0C00000000000000" pitchFamily="82" charset="-120"/>
                <a:ea typeface="華康布丁體 Std W12" panose="040B0C00000000000000" pitchFamily="82" charset="-120"/>
              </a:rPr>
              <a:t>灣</a:t>
            </a:r>
          </a:p>
        </p:txBody>
      </p:sp>
      <p:sp>
        <p:nvSpPr>
          <p:cNvPr id="22" name="淚滴形 21">
            <a:extLst>
              <a:ext uri="{FF2B5EF4-FFF2-40B4-BE49-F238E27FC236}">
                <a16:creationId xmlns:a16="http://schemas.microsoft.com/office/drawing/2014/main" id="{131A4311-1AA0-43AE-ABEE-5FAE911D869C}"/>
              </a:ext>
            </a:extLst>
          </p:cNvPr>
          <p:cNvSpPr/>
          <p:nvPr/>
        </p:nvSpPr>
        <p:spPr>
          <a:xfrm>
            <a:off x="6163126" y="2262551"/>
            <a:ext cx="1008668" cy="987654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布丁體 Std W12" panose="040B0C00000000000000" pitchFamily="82" charset="-120"/>
                <a:ea typeface="華康布丁體 Std W12" panose="040B0C00000000000000" pitchFamily="82" charset="-120"/>
              </a:rPr>
              <a:t>古</a:t>
            </a:r>
          </a:p>
        </p:txBody>
      </p:sp>
      <p:sp>
        <p:nvSpPr>
          <p:cNvPr id="23" name="淚滴形 22">
            <a:extLst>
              <a:ext uri="{FF2B5EF4-FFF2-40B4-BE49-F238E27FC236}">
                <a16:creationId xmlns:a16="http://schemas.microsoft.com/office/drawing/2014/main" id="{E38B7CF0-5590-4A16-B12D-DAEA5F2829EE}"/>
              </a:ext>
            </a:extLst>
          </p:cNvPr>
          <p:cNvSpPr/>
          <p:nvPr/>
        </p:nvSpPr>
        <p:spPr>
          <a:xfrm>
            <a:off x="7355146" y="2544216"/>
            <a:ext cx="1008668" cy="987654"/>
          </a:xfrm>
          <a:prstGeom prst="teardrop">
            <a:avLst/>
          </a:prstGeom>
          <a:ln w="38100">
            <a:solidFill>
              <a:schemeClr val="bg1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4400"/>
              </a:lnSpc>
            </a:pPr>
            <a:r>
              <a:rPr lang="zh-TW" altLang="en-US" sz="4800" dirty="0">
                <a:solidFill>
                  <a:schemeClr val="tx1"/>
                </a:solidFill>
                <a:latin typeface="華康布丁體 Std W12" panose="040B0C00000000000000" pitchFamily="82" charset="-120"/>
                <a:ea typeface="華康布丁體 Std W12" panose="040B0C00000000000000" pitchFamily="82" charset="-120"/>
              </a:rPr>
              <a:t>蹟</a:t>
            </a:r>
          </a:p>
        </p:txBody>
      </p:sp>
      <p:sp>
        <p:nvSpPr>
          <p:cNvPr id="24" name="文字方塊 23">
            <a:extLst>
              <a:ext uri="{FF2B5EF4-FFF2-40B4-BE49-F238E27FC236}">
                <a16:creationId xmlns:a16="http://schemas.microsoft.com/office/drawing/2014/main" id="{ECF038CD-E41B-487E-8FCB-C015B636307A}"/>
              </a:ext>
            </a:extLst>
          </p:cNvPr>
          <p:cNvSpPr txBox="1"/>
          <p:nvPr/>
        </p:nvSpPr>
        <p:spPr>
          <a:xfrm>
            <a:off x="3684112" y="3417570"/>
            <a:ext cx="17757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專題介紹</a:t>
            </a:r>
          </a:p>
        </p:txBody>
      </p:sp>
    </p:spTree>
    <p:extLst>
      <p:ext uri="{BB962C8B-B14F-4D97-AF65-F5344CB8AC3E}">
        <p14:creationId xmlns:p14="http://schemas.microsoft.com/office/powerpoint/2010/main" val="2860535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931B71B-9B4A-4397-9A15-855808EC81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7058999-BFDE-43B9-9D29-5A3C6949E8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5088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</TotalTime>
  <Words>8</Words>
  <Application>Microsoft Office PowerPoint</Application>
  <PresentationFormat>如螢幕大小 (4:3)</PresentationFormat>
  <Paragraphs>7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7" baseType="lpstr">
      <vt:lpstr>華康布丁體 Std W12</vt:lpstr>
      <vt:lpstr>微軟正黑體</vt:lpstr>
      <vt:lpstr>Arial</vt:lpstr>
      <vt:lpstr>Calibri</vt:lpstr>
      <vt:lpstr>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WIN-X</dc:creator>
  <cp:lastModifiedBy>WIN-X</cp:lastModifiedBy>
  <cp:revision>8</cp:revision>
  <dcterms:created xsi:type="dcterms:W3CDTF">2020-02-29T09:15:37Z</dcterms:created>
  <dcterms:modified xsi:type="dcterms:W3CDTF">2020-02-29T11:18:27Z</dcterms:modified>
</cp:coreProperties>
</file>