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94" d="100"/>
          <a:sy n="94" d="100"/>
        </p:scale>
        <p:origin x="14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9826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29501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013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203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242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85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631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800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62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17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980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54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275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6183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99420"/>
            <a:ext cx="4643261" cy="323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A7B3-D673-4076-ACD3-44B0AE3D16D4}" type="datetimeFigureOut">
              <a:rPr lang="zh-TW" altLang="en-US" smtClean="0"/>
              <a:t>2021/8/31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B893279-3B04-4A51-9998-F2BB34A458B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673" y="192087"/>
            <a:ext cx="855954" cy="1136862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083E385E-AA4C-48B9-B1AB-9592A4924880}"/>
              </a:ext>
            </a:extLst>
          </p:cNvPr>
          <p:cNvSpPr txBox="1"/>
          <p:nvPr userDrawn="1"/>
        </p:nvSpPr>
        <p:spPr>
          <a:xfrm>
            <a:off x="987878" y="495856"/>
            <a:ext cx="169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認識臺灣古蹟</a:t>
            </a:r>
          </a:p>
        </p:txBody>
      </p:sp>
    </p:spTree>
    <p:extLst>
      <p:ext uri="{BB962C8B-B14F-4D97-AF65-F5344CB8AC3E}">
        <p14:creationId xmlns:p14="http://schemas.microsoft.com/office/powerpoint/2010/main" val="419675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zh.wikipedia.org/wiki/&#40575;&#28207;&#40845;&#23665;&#23546;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zh.wikipedia.org/wiki/&#36196;&#23809;&#27155;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D76139C-36E2-4A02-854E-7DF73D0B07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鹿港龍山寺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F5ED9306-7409-4636-BDE7-BE36BACAF9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1480" y="2399420"/>
            <a:ext cx="4643261" cy="3231797"/>
          </a:xfrm>
        </p:spPr>
        <p:txBody>
          <a:bodyPr/>
          <a:lstStyle/>
          <a:p>
            <a:r>
              <a:rPr lang="zh-TW" altLang="en-US" dirty="0"/>
              <a:t>鹿港龍山寺是一個大型建築物，被認為是現在在臺灣保存最完整的台灣清治時期建築物。整個廟宇最重要的是其建築和雕刻。</a:t>
            </a:r>
          </a:p>
        </p:txBody>
      </p:sp>
      <p:pic>
        <p:nvPicPr>
          <p:cNvPr id="5" name="圖片 4" descr="一張含有 室外, 建築物, 寺廟, 舊 的圖片&#10;&#10;自動產生的描述">
            <a:extLst>
              <a:ext uri="{FF2B5EF4-FFF2-40B4-BE49-F238E27FC236}">
                <a16:creationId xmlns:a16="http://schemas.microsoft.com/office/drawing/2014/main" id="{28D47486-07BE-43A6-9016-7BE5F17FA2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6922" y="2263854"/>
            <a:ext cx="3578437" cy="2683828"/>
          </a:xfrm>
          <a:prstGeom prst="plaqu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文字方塊 8">
            <a:extLst>
              <a:ext uri="{FF2B5EF4-FFF2-40B4-BE49-F238E27FC236}">
                <a16:creationId xmlns:a16="http://schemas.microsoft.com/office/drawing/2014/main" id="{4FE9968B-9DC3-4906-949B-717C82B206FB}"/>
              </a:ext>
            </a:extLst>
          </p:cNvPr>
          <p:cNvSpPr txBox="1"/>
          <p:nvPr/>
        </p:nvSpPr>
        <p:spPr>
          <a:xfrm>
            <a:off x="642761" y="4578350"/>
            <a:ext cx="382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維基百科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3"/>
              </a:rPr>
              <a:t>鹿港龍山寺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82143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7509C0B-EEAF-40C1-9C5E-48BAE978D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赤崁樓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F202DB7-4A4D-4972-8271-3CC849592F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1" y="2399420"/>
            <a:ext cx="4046219" cy="3231797"/>
          </a:xfrm>
        </p:spPr>
        <p:txBody>
          <a:bodyPr/>
          <a:lstStyle/>
          <a:p>
            <a:r>
              <a:rPr lang="zh-TW" altLang="en-US" dirty="0"/>
              <a:t>赤嵌樓，是歐式普羅民遮城殘蹟，以及海神廟、文昌閣的混合體。今列為國定古蹟。</a:t>
            </a:r>
          </a:p>
        </p:txBody>
      </p:sp>
      <p:sp>
        <p:nvSpPr>
          <p:cNvPr id="6" name="文字方塊 5">
            <a:extLst>
              <a:ext uri="{FF2B5EF4-FFF2-40B4-BE49-F238E27FC236}">
                <a16:creationId xmlns:a16="http://schemas.microsoft.com/office/drawing/2014/main" id="{99F01A43-7943-447F-B603-691C23A82C83}"/>
              </a:ext>
            </a:extLst>
          </p:cNvPr>
          <p:cNvSpPr txBox="1"/>
          <p:nvPr/>
        </p:nvSpPr>
        <p:spPr>
          <a:xfrm>
            <a:off x="880110" y="4169141"/>
            <a:ext cx="3337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資料來源：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維基百科</a:t>
            </a:r>
            <a:r>
              <a:rPr lang="en-US" altLang="zh-TW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-</a:t>
            </a:r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  <a:hlinkClick r:id="rId2"/>
              </a:rPr>
              <a:t>赤崁樓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17" name="圖片 16">
            <a:extLst>
              <a:ext uri="{FF2B5EF4-FFF2-40B4-BE49-F238E27FC236}">
                <a16:creationId xmlns:a16="http://schemas.microsoft.com/office/drawing/2014/main" id="{B58277E9-2993-40D8-A333-150A4C41BC9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7852" y="2187399"/>
            <a:ext cx="3526259" cy="2351073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2113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</TotalTime>
  <Words>94</Words>
  <Application>Microsoft Office PowerPoint</Application>
  <PresentationFormat>如螢幕大小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微軟正黑體</vt:lpstr>
      <vt:lpstr>新細明體</vt:lpstr>
      <vt:lpstr>Arial</vt:lpstr>
      <vt:lpstr>Calibri</vt:lpstr>
      <vt:lpstr>Office 佈景主題</vt:lpstr>
      <vt:lpstr>鹿港龍山寺</vt:lpstr>
      <vt:lpstr>赤崁樓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WIN-X</dc:creator>
  <cp:lastModifiedBy>Windows 使用者</cp:lastModifiedBy>
  <cp:revision>25</cp:revision>
  <dcterms:created xsi:type="dcterms:W3CDTF">2020-02-29T09:15:37Z</dcterms:created>
  <dcterms:modified xsi:type="dcterms:W3CDTF">2021-08-31T01:29:00Z</dcterms:modified>
</cp:coreProperties>
</file>