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8" roundtripDataSignature="AMtx7miHb76OWS0AM/6tS4+wQ2l7UkJjG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9" d="100"/>
          <a:sy n="89" d="100"/>
        </p:scale>
        <p:origin x="15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customschemas.google.com/relationships/presentationmetadata" Target="metadata"/><Relationship Id="rId3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" name="Google Shape;9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23F1BFE-8880-4E8C-B802-D1CF67FAD9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5F64EDB5-6D4F-4BA4-98C9-7FDE9415AE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9BB69344-B32A-4626-AD57-E41CC147B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82561BCD-F76A-4FF5-B6EB-1D895B2A8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BB01BF12-CBD6-40D1-8EE2-2D8F33A4F5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31929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9E5E1A2-A8C5-4F5E-8D44-3E786A5BB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AF0DE371-F0B0-4C51-83D2-5949EAD964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721B776-3A9D-499E-884B-A12C8BD843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72F0962-1C64-4E3C-AD40-A043710832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E8AA39A-6707-4B79-80F9-93908AC48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4954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292965CA-29C4-4AAD-8479-E73323318E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9BD2A7C6-4DC5-4680-AA82-116231EADA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8DFF550-F612-424E-BED6-473792771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5EE19D-46AA-4AFD-A47E-FD8A930DB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6B57AF9-B724-4D22-BE37-EC22E5619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4731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192E4C4-5858-4B60-914F-257305798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D5AAC71-3CAC-4084-9051-7A58F357BF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FE87118-DD75-4A95-9DB3-1324A92C7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E6D6CA83-3E20-44C3-B799-7E439FB7C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5366FF7D-1608-4906-B4D1-B88DB4EC8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12075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0FDBB8F-978C-4523-B263-0D374FD6E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B9E314E5-56FA-45CD-8114-A994D8387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C40B14A-9F03-43E6-9698-31A38B2B93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9DA946D-B979-4056-976E-72336EC57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B6D1A21-D8AF-4BE2-917B-EEBC96B08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27683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5A8750F-9A8A-4BA3-AF42-6226D2388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DED6A9C-B332-403E-9F0B-CD1F7489A4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F556AA8D-C58B-44B0-8C0B-331CF97619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3DA9606B-90DC-4DC2-865E-A10B6B32FF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776D43FA-6B06-4E74-B321-4B46C454D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82127CDC-70FE-4A08-B3EF-DA08D1BAF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5979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6342D0A-CC7D-4761-AFDB-E1CFC2B9C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DF15E54-1F75-4AD5-8BCD-2CE5B6600C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D3DA2A4A-ACD3-45EE-B64F-B4920F0844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9212AEA2-EBBD-4BBD-B338-9E05CC784E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D4A155B1-70E0-454A-BDBE-80CF48EB1F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48F47252-88CB-4B28-AFC2-FC409DF27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E3398C4-20C1-460B-AD46-0113D65B73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F019064C-DA80-408F-9C9F-42F59F035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4311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16C27D3-7D50-48F6-A27C-3082F57E9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C253A799-EC20-46D3-A031-2C736513B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0C6F4710-5058-4E8E-86F2-73C82A2EA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E218ECB-181A-4AF7-9F26-FB8F6D469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8140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C2A77C82-A89A-4252-95D0-DD10F1F88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B85D4E84-ABFC-4E5E-AC57-BDDE40831E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AB0B927-D1DB-43C6-A7EB-D2A3A314F9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0717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66CD6893-8EB5-4D16-BD78-AF953C6690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2B67C69-84D1-464F-B4EC-DB5C9F2ACB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E3896A22-FED2-49FA-8B7C-5FC140B3E1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733435-579B-4380-86EB-1671A7057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B1666530-50E3-4B5F-A612-D219A2872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3525950F-5552-4C0F-868E-350AF74C8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0702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9AC119F-D295-45A6-A8F3-668189A852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381B8EFA-1723-49DB-A111-C74572C889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946FF99D-BD8B-46CB-B4B5-D259FEF366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230EAED-4752-4DAE-B62F-F1EC426C5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A54E6AFC-E063-4AE3-AF79-A1F841DCE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B8B35FFD-0D68-4E82-A864-3E5AE2F36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68232925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2C4AF0CE-1F2C-4CD0-BD99-E1A0850D7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E1921310-F833-4E85-A280-39C8BD2E16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815ECA8-FFE3-4106-A725-F6EA862C4C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4293D66A-0648-4079-A609-BB5EF058CB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0894795-7419-492C-BD56-15081B40F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altLang="zh-TW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9039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1866900" y="2776379"/>
            <a:ext cx="5410200" cy="1305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Arial"/>
              <a:buNone/>
            </a:pPr>
            <a:r>
              <a:rPr lang="zh-TW" sz="96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自我介紹</a:t>
            </a:r>
            <a:endParaRPr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"/>
          <p:cNvSpPr txBox="1">
            <a:spLocks noGrp="1"/>
          </p:cNvSpPr>
          <p:nvPr>
            <p:ph type="title"/>
          </p:nvPr>
        </p:nvSpPr>
        <p:spPr>
          <a:xfrm>
            <a:off x="1085850" y="1725612"/>
            <a:ext cx="298831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</a:pPr>
            <a:r>
              <a:rPr lang="zh-TW" sz="6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王小宇</a:t>
            </a:r>
            <a:endParaRPr b="1" dirty="0">
              <a:solidFill>
                <a:schemeClr val="tx1"/>
              </a:solidFill>
            </a:endParaRPr>
          </a:p>
        </p:txBody>
      </p:sp>
      <p:sp>
        <p:nvSpPr>
          <p:cNvPr id="91" name="Google Shape;91;p2"/>
          <p:cNvSpPr txBox="1"/>
          <p:nvPr/>
        </p:nvSpPr>
        <p:spPr>
          <a:xfrm>
            <a:off x="1085850" y="3070225"/>
            <a:ext cx="4011000" cy="21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marR="0" lvl="0" indent="-5715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ts val="4049"/>
              <a:buFont typeface="Noto Sans Symbols"/>
              <a:buChar char="◆"/>
            </a:pPr>
            <a:r>
              <a:rPr lang="zh-TW" sz="4000" b="0" i="0" u="none" strike="noStrike" cap="none" dirty="0">
                <a:latin typeface="Arial"/>
                <a:ea typeface="Arial"/>
                <a:cs typeface="Arial"/>
                <a:sym typeface="Arial"/>
              </a:rPr>
              <a:t>血型：B 型</a:t>
            </a:r>
            <a:endParaRPr dirty="0"/>
          </a:p>
          <a:p>
            <a:pPr marL="571500" marR="0" lvl="0" indent="-571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Pts val="4049"/>
              <a:buFont typeface="Noto Sans Symbols"/>
              <a:buChar char="◆"/>
            </a:pPr>
            <a:r>
              <a:rPr lang="zh-TW" sz="4000" b="0" i="0" u="none" strike="noStrike" cap="none" dirty="0">
                <a:latin typeface="Arial"/>
                <a:ea typeface="Arial"/>
                <a:cs typeface="Arial"/>
                <a:sym typeface="Arial"/>
              </a:rPr>
              <a:t>星座：水瓶座</a:t>
            </a:r>
            <a:endParaRPr dirty="0"/>
          </a:p>
          <a:p>
            <a:pPr marL="571500" marR="0" lvl="0" indent="-5715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tx1"/>
              </a:buClr>
              <a:buSzPts val="4049"/>
              <a:buFont typeface="Noto Sans Symbols"/>
              <a:buChar char="◆"/>
            </a:pPr>
            <a:r>
              <a:rPr lang="zh-TW" sz="4000" b="0" i="0" u="none" strike="noStrike" cap="none" dirty="0">
                <a:latin typeface="Arial"/>
                <a:ea typeface="Arial"/>
                <a:cs typeface="Arial"/>
                <a:sym typeface="Arial"/>
              </a:rPr>
              <a:t>興趣：打籃球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"/>
          <p:cNvSpPr txBox="1">
            <a:spLocks noGrp="1"/>
          </p:cNvSpPr>
          <p:nvPr>
            <p:ph type="title"/>
          </p:nvPr>
        </p:nvSpPr>
        <p:spPr>
          <a:xfrm>
            <a:off x="1236391" y="2766152"/>
            <a:ext cx="3670800" cy="154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zh-TW" sz="4000" b="1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請多多指教！</a:t>
            </a:r>
            <a:endParaRPr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</TotalTime>
  <Words>17</Words>
  <Application>Microsoft Office PowerPoint</Application>
  <PresentationFormat>如螢幕大小 (4:3)</PresentationFormat>
  <Paragraphs>6</Paragraphs>
  <Slides>3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9" baseType="lpstr">
      <vt:lpstr>Noto Sans Symbols</vt:lpstr>
      <vt:lpstr>新細明體</vt:lpstr>
      <vt:lpstr>Arial</vt:lpstr>
      <vt:lpstr>Calibri</vt:lpstr>
      <vt:lpstr>Calibri Light</vt:lpstr>
      <vt:lpstr>Office 佈景主題</vt:lpstr>
      <vt:lpstr>自我介紹</vt:lpstr>
      <vt:lpstr>王小宇</vt:lpstr>
      <vt:lpstr>請多多指教！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自我介紹</dc:title>
  <dc:creator>Windows 使用者</dc:creator>
  <cp:lastModifiedBy>Windows 使用者</cp:lastModifiedBy>
  <cp:revision>4</cp:revision>
  <dcterms:created xsi:type="dcterms:W3CDTF">2021-10-08T05:37:59Z</dcterms:created>
  <dcterms:modified xsi:type="dcterms:W3CDTF">2022-06-23T01:59:21Z</dcterms:modified>
</cp:coreProperties>
</file>