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1" r:id="rId6"/>
    <p:sldId id="262" r:id="rId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-X" initials="W" lastIdx="1" clrIdx="0">
    <p:extLst>
      <p:ext uri="{19B8F6BF-5375-455C-9EA6-DF929625EA0E}">
        <p15:presenceInfo xmlns:p15="http://schemas.microsoft.com/office/powerpoint/2012/main" userId="WIN-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5" autoAdjust="0"/>
    <p:restoredTop sz="93997" autoAdjust="0"/>
  </p:normalViewPr>
  <p:slideViewPr>
    <p:cSldViewPr snapToGrid="0">
      <p:cViewPr varScale="1">
        <p:scale>
          <a:sx n="83" d="100"/>
          <a:sy n="83" d="100"/>
        </p:scale>
        <p:origin x="1590" y="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30291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7709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86972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FC321-05DD-45AA-9EBC-92B24F34DDBF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BE315-9BF8-43B1-B23E-F918FAF33CA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5186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261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49750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635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218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5658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9861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6090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49932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57699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14833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FC37-36E5-4F3B-B7AE-D552DF46BCC4}" type="datetimeFigureOut">
              <a:rPr lang="zh-TW" altLang="en-US" smtClean="0"/>
              <a:t>2020/3/7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53E6E-F224-49ED-8F1A-5A36DFA9A303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extShape 6"/>
          <p:cNvSpPr txBox="1"/>
          <p:nvPr userDrawn="1"/>
        </p:nvSpPr>
        <p:spPr>
          <a:xfrm>
            <a:off x="648000" y="260640"/>
            <a:ext cx="2232000" cy="4417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zh-TW" sz="1800" kern="1200" dirty="0">
                <a:solidFill>
                  <a:schemeClr val="tx1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rPr>
              <a:t>臺灣野生動物保育</a:t>
            </a:r>
            <a:endParaRPr lang="en-US" sz="2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0" name="圖片 9" descr="一張含有 貓 的圖片&#10;&#10;自動產生的描述">
            <a:extLst>
              <a:ext uri="{FF2B5EF4-FFF2-40B4-BE49-F238E27FC236}">
                <a16:creationId xmlns:a16="http://schemas.microsoft.com/office/drawing/2014/main" id="{87BE5946-4287-486D-81E2-A4E5837F123C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78" y="27764"/>
            <a:ext cx="1098462" cy="1098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672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lang="en-US" altLang="en-US" sz="4800" b="1" kern="1200" dirty="0">
          <a:solidFill>
            <a:srgbClr val="FF66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uo-wuo.com/topics/widlife/taiwan-leopard-cat/845-zeczec-3069" TargetMode="External"/><Relationship Id="rId2" Type="http://schemas.openxmlformats.org/officeDocument/2006/relationships/hyperlink" Target="http://leopardcat.net/endangered.html" TargetMode="External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www.facebook.com/RadiocatIllustra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流程圖: 替代程序 7">
            <a:hlinkClick r:id="" action="ppaction://hlinkshowjump?jump=nextslide"/>
          </p:cNvPr>
          <p:cNvSpPr/>
          <p:nvPr/>
        </p:nvSpPr>
        <p:spPr>
          <a:xfrm>
            <a:off x="6569593" y="6171676"/>
            <a:ext cx="1046922" cy="42407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9" name="流程圖: 替代程序 8">
            <a:hlinkClick r:id="" action="ppaction://hlinkshowjump?jump=endshow"/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  <p:pic>
        <p:nvPicPr>
          <p:cNvPr id="3" name="圖片 2" descr="一張含有 貓 的圖片&#10;&#10;自動產生的描述">
            <a:extLst>
              <a:ext uri="{FF2B5EF4-FFF2-40B4-BE49-F238E27FC236}">
                <a16:creationId xmlns:a16="http://schemas.microsoft.com/office/drawing/2014/main" id="{DBCC73A7-D198-449A-A6BF-54F40D53FDD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27383" y="2235521"/>
            <a:ext cx="4780721" cy="47807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D3A8D913-3188-491D-AD55-32EA9ADEE21C}"/>
              </a:ext>
            </a:extLst>
          </p:cNvPr>
          <p:cNvSpPr/>
          <p:nvPr/>
        </p:nvSpPr>
        <p:spPr>
          <a:xfrm>
            <a:off x="735375" y="876300"/>
            <a:ext cx="7673250" cy="1904127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urveUp">
              <a:avLst/>
            </a:prstTxWarp>
            <a:spAutoFit/>
          </a:bodyPr>
          <a:lstStyle/>
          <a:p>
            <a:pPr algn="ctr"/>
            <a:r>
              <a:rPr lang="zh-TW" altLang="zh-TW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臺灣野生</a:t>
            </a:r>
            <a:r>
              <a:rPr lang="zh-TW" altLang="en-US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動物</a:t>
            </a:r>
            <a:r>
              <a:rPr lang="zh-TW" altLang="zh-TW" dirty="0">
                <a:ln w="19050">
                  <a:solidFill>
                    <a:schemeClr val="bg1"/>
                  </a:solidFill>
                </a:ln>
                <a:solidFill>
                  <a:srgbClr val="FF0000"/>
                </a:solidFill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保育</a:t>
            </a:r>
            <a:endParaRPr lang="zh-TW" altLang="en-US" sz="5400" b="1" cap="none" spc="0" dirty="0">
              <a:ln w="19050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華康海報體 Std W12" panose="040B0C00000000000000" pitchFamily="82" charset="-120"/>
              <a:ea typeface="華康海報體 Std W12" panose="040B0C00000000000000" pitchFamily="82" charset="-120"/>
            </a:endParaRPr>
          </a:p>
        </p:txBody>
      </p:sp>
      <p:sp>
        <p:nvSpPr>
          <p:cNvPr id="12" name="TextShape 2">
            <a:extLst>
              <a:ext uri="{FF2B5EF4-FFF2-40B4-BE49-F238E27FC236}">
                <a16:creationId xmlns:a16="http://schemas.microsoft.com/office/drawing/2014/main" id="{D3076523-3B74-4CF5-904D-CDE34394C4E9}"/>
              </a:ext>
            </a:extLst>
          </p:cNvPr>
          <p:cNvSpPr txBox="1"/>
          <p:nvPr/>
        </p:nvSpPr>
        <p:spPr>
          <a:xfrm>
            <a:off x="4602451" y="2987882"/>
            <a:ext cx="3557061" cy="50282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守護臺灣</a:t>
            </a:r>
            <a:r>
              <a:rPr lang="zh-TW" altLang="zh-TW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石虎</a:t>
            </a:r>
            <a:endParaRPr lang="en-US" sz="32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55347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認識臺灣石虎</a:t>
            </a:r>
          </a:p>
        </p:txBody>
      </p:sp>
      <p:sp>
        <p:nvSpPr>
          <p:cNvPr id="4" name="流程圖: 替代程序 3">
            <a:hlinkClick r:id="" action="ppaction://hlinkshowjump?jump=previousslide"/>
          </p:cNvPr>
          <p:cNvSpPr/>
          <p:nvPr/>
        </p:nvSpPr>
        <p:spPr>
          <a:xfrm>
            <a:off x="5376898" y="6171676"/>
            <a:ext cx="1046922" cy="42407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5" name="流程圖: 替代程序 4">
            <a:hlinkClick r:id="" action="ppaction://hlinkshowjump?jump=nextslide"/>
          </p:cNvPr>
          <p:cNvSpPr/>
          <p:nvPr/>
        </p:nvSpPr>
        <p:spPr>
          <a:xfrm>
            <a:off x="6569593" y="6171676"/>
            <a:ext cx="1046922" cy="42407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6" name="流程圖: 替代程序 5">
            <a:hlinkClick r:id="" action="ppaction://hlinkshowjump?jump=endshow"/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  <p:sp>
        <p:nvSpPr>
          <p:cNvPr id="10" name="文字版面配置區 2">
            <a:extLst>
              <a:ext uri="{FF2B5EF4-FFF2-40B4-BE49-F238E27FC236}">
                <a16:creationId xmlns:a16="http://schemas.microsoft.com/office/drawing/2014/main" id="{74588AF0-FF7C-4C15-A14E-2ED96CBD81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117546"/>
            <a:ext cx="5048250" cy="3161388"/>
          </a:xfrm>
        </p:spPr>
        <p:txBody>
          <a:bodyPr>
            <a:noAutofit/>
          </a:bodyPr>
          <a:lstStyle/>
          <a:p>
            <a:pPr lvl="0"/>
            <a:r>
              <a:rPr lang="zh-TW" altLang="en-US" sz="2400" dirty="0"/>
              <a:t>臺</a:t>
            </a:r>
            <a:r>
              <a:rPr lang="zh-TW" altLang="zh-TW" sz="2400" dirty="0"/>
              <a:t>灣原生貓科動物</a:t>
            </a:r>
          </a:p>
          <a:p>
            <a:pPr lvl="0"/>
            <a:r>
              <a:rPr lang="zh-TW" altLang="zh-TW" sz="2400" dirty="0"/>
              <a:t>主要分布在中部淺山地區</a:t>
            </a:r>
          </a:p>
          <a:p>
            <a:pPr lvl="0"/>
            <a:r>
              <a:rPr lang="zh-TW" altLang="zh-TW" sz="2400" dirty="0"/>
              <a:t>是瀕臨絕種保育類野生動物</a:t>
            </a:r>
          </a:p>
          <a:p>
            <a:pPr lvl="0"/>
            <a:r>
              <a:rPr lang="zh-TW" altLang="zh-TW" sz="2400" dirty="0"/>
              <a:t>身上具有類似豹紋的塊狀斑點</a:t>
            </a:r>
          </a:p>
          <a:p>
            <a:pPr lvl="0"/>
            <a:r>
              <a:rPr lang="zh-TW" altLang="zh-TW" sz="2400" dirty="0"/>
              <a:t>前額至兩眼間有兩條明顯白色條紋，並伴隨黑色條紋往頭頂延伸</a:t>
            </a:r>
          </a:p>
          <a:p>
            <a:pPr lvl="0"/>
            <a:r>
              <a:rPr lang="zh-TW" altLang="zh-TW" sz="2400" dirty="0"/>
              <a:t>兩</a:t>
            </a:r>
            <a:r>
              <a:rPr lang="zh-TW" altLang="en-US" sz="2400" dirty="0"/>
              <a:t>圓</a:t>
            </a:r>
            <a:r>
              <a:rPr lang="zh-TW" altLang="zh-TW" sz="2400" dirty="0"/>
              <a:t>耳背面有黑色和白色區塊</a:t>
            </a:r>
            <a:endParaRPr lang="zh-TW" altLang="zh-TW" dirty="0"/>
          </a:p>
        </p:txBody>
      </p:sp>
      <p:pic>
        <p:nvPicPr>
          <p:cNvPr id="8" name="圖片 7" descr="一張含有 貓 的圖片&#10;&#10;自動產生的描述">
            <a:extLst>
              <a:ext uri="{FF2B5EF4-FFF2-40B4-BE49-F238E27FC236}">
                <a16:creationId xmlns:a16="http://schemas.microsoft.com/office/drawing/2014/main" id="{E5BA8D2A-0B9A-41A8-8E53-13EB069392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653" y="868183"/>
            <a:ext cx="4870174" cy="4870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5580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石虎的生存危機</a:t>
            </a:r>
          </a:p>
        </p:txBody>
      </p:sp>
      <p:sp>
        <p:nvSpPr>
          <p:cNvPr id="8" name="流程圖: 替代程序 7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3ECB0CB6-534B-458D-B0DB-AFB73051739F}"/>
              </a:ext>
            </a:extLst>
          </p:cNvPr>
          <p:cNvSpPr/>
          <p:nvPr/>
        </p:nvSpPr>
        <p:spPr>
          <a:xfrm>
            <a:off x="5376898" y="6171676"/>
            <a:ext cx="1046922" cy="42407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9" name="流程圖: 替代程序 8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7A7C196-7429-4E5A-885B-439255D38D14}"/>
              </a:ext>
            </a:extLst>
          </p:cNvPr>
          <p:cNvSpPr/>
          <p:nvPr/>
        </p:nvSpPr>
        <p:spPr>
          <a:xfrm>
            <a:off x="6569593" y="6171676"/>
            <a:ext cx="1046922" cy="42407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0" name="流程圖: 替代程序 9">
            <a:hlinkClick r:id="" action="ppaction://hlinkshowjump?jump=endshow"/>
            <a:extLst>
              <a:ext uri="{FF2B5EF4-FFF2-40B4-BE49-F238E27FC236}">
                <a16:creationId xmlns:a16="http://schemas.microsoft.com/office/drawing/2014/main" id="{8AA327ED-AD22-4CD8-A828-D89E23AC2AAA}"/>
              </a:ext>
            </a:extLst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  <p:sp>
        <p:nvSpPr>
          <p:cNvPr id="13" name="文字版面配置區 2">
            <a:extLst>
              <a:ext uri="{FF2B5EF4-FFF2-40B4-BE49-F238E27FC236}">
                <a16:creationId xmlns:a16="http://schemas.microsoft.com/office/drawing/2014/main" id="{790921C2-2CB7-4005-8425-C1241D65EA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3926" y="1818696"/>
            <a:ext cx="7736118" cy="4351338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TW" altLang="zh-TW" sz="2400" dirty="0"/>
              <a:t>曾經在臺灣廣泛分布的石虎，如今數量可能已少於</a:t>
            </a:r>
            <a:r>
              <a:rPr lang="en-US" altLang="zh-TW" sz="2400" dirty="0"/>
              <a:t>500</a:t>
            </a:r>
            <a:r>
              <a:rPr lang="zh-TW" altLang="zh-TW" sz="2400" dirty="0"/>
              <a:t>隻，臺灣石虎的生存危機可能來自以下因素：</a:t>
            </a:r>
            <a:endParaRPr lang="en-US" altLang="zh-TW" sz="2400" dirty="0"/>
          </a:p>
          <a:p>
            <a:pPr marL="0" indent="0">
              <a:lnSpc>
                <a:spcPct val="120000"/>
              </a:lnSpc>
              <a:buNone/>
            </a:pPr>
            <a:endParaRPr lang="zh-TW" altLang="zh-TW" sz="1100" b="1" dirty="0"/>
          </a:p>
          <a:p>
            <a:pPr lvl="0"/>
            <a:r>
              <a:rPr lang="zh-TW" altLang="en-US" sz="2400" dirty="0"/>
              <a:t>過度的土地開發及開闢道路，導致棲地消失</a:t>
            </a:r>
            <a:endParaRPr lang="zh-TW" altLang="zh-TW" sz="2400" b="1" dirty="0"/>
          </a:p>
          <a:p>
            <a:pPr lvl="0"/>
            <a:r>
              <a:rPr lang="zh-TW" altLang="en-US" sz="2400" dirty="0"/>
              <a:t>穿越</a:t>
            </a:r>
            <a:r>
              <a:rPr lang="zh-TW" altLang="zh-TW" sz="2400" dirty="0"/>
              <a:t>道路而遭車輛撞擊</a:t>
            </a:r>
            <a:endParaRPr lang="zh-TW" altLang="zh-TW" sz="2400" b="1" dirty="0"/>
          </a:p>
          <a:p>
            <a:pPr lvl="0"/>
            <a:r>
              <a:rPr lang="zh-TW" altLang="en-US" sz="2400" dirty="0"/>
              <a:t>人為的毒殺、陷阱</a:t>
            </a:r>
            <a:endParaRPr lang="en-US" altLang="zh-TW" sz="2400" dirty="0"/>
          </a:p>
          <a:p>
            <a:pPr lvl="0"/>
            <a:r>
              <a:rPr lang="zh-TW" altLang="en-US" sz="2400" dirty="0"/>
              <a:t>食用野味或迷信食補而宰殺</a:t>
            </a:r>
            <a:endParaRPr lang="zh-TW" altLang="zh-TW" sz="2400" b="1" dirty="0"/>
          </a:p>
        </p:txBody>
      </p:sp>
      <p:pic>
        <p:nvPicPr>
          <p:cNvPr id="15" name="圖片 14">
            <a:extLst>
              <a:ext uri="{FF2B5EF4-FFF2-40B4-BE49-F238E27FC236}">
                <a16:creationId xmlns:a16="http://schemas.microsoft.com/office/drawing/2014/main" id="{F35489F6-D03F-480F-9A49-45A13285F3D8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765078" y="3757721"/>
            <a:ext cx="2780040" cy="2090007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5971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近年石虎路殺案例數量</a:t>
            </a:r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7" name="流程圖: 替代程序 6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D8BF5AA-E8A5-49B6-A871-D23626D5C23A}"/>
              </a:ext>
            </a:extLst>
          </p:cNvPr>
          <p:cNvSpPr/>
          <p:nvPr/>
        </p:nvSpPr>
        <p:spPr>
          <a:xfrm>
            <a:off x="5376898" y="6171676"/>
            <a:ext cx="1046922" cy="42407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8" name="流程圖: 替代程序 7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207583E5-F2B9-4228-9B9E-D9E85D663298}"/>
              </a:ext>
            </a:extLst>
          </p:cNvPr>
          <p:cNvSpPr/>
          <p:nvPr/>
        </p:nvSpPr>
        <p:spPr>
          <a:xfrm>
            <a:off x="6569593" y="6171676"/>
            <a:ext cx="1046922" cy="42407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9" name="流程圖: 替代程序 8">
            <a:hlinkClick r:id="" action="ppaction://hlinkshowjump?jump=endshow"/>
            <a:extLst>
              <a:ext uri="{FF2B5EF4-FFF2-40B4-BE49-F238E27FC236}">
                <a16:creationId xmlns:a16="http://schemas.microsoft.com/office/drawing/2014/main" id="{7756C297-E1C3-488A-8466-03E700060A17}"/>
              </a:ext>
            </a:extLst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  <p:extLst>
      <p:ext uri="{BB962C8B-B14F-4D97-AF65-F5344CB8AC3E}">
        <p14:creationId xmlns:p14="http://schemas.microsoft.com/office/powerpoint/2010/main" val="1817976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zh-TW" dirty="0"/>
              <a:t>如何保護石虎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13" name="流程圖: 替代程序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8BA44E47-BA43-4515-929D-916DE491A303}"/>
              </a:ext>
            </a:extLst>
          </p:cNvPr>
          <p:cNvSpPr/>
          <p:nvPr/>
        </p:nvSpPr>
        <p:spPr>
          <a:xfrm>
            <a:off x="5376898" y="6171676"/>
            <a:ext cx="1046922" cy="42407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4" name="流程圖: 替代程序 13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AD191CBD-4507-4192-8BA6-649B3A66C785}"/>
              </a:ext>
            </a:extLst>
          </p:cNvPr>
          <p:cNvSpPr/>
          <p:nvPr/>
        </p:nvSpPr>
        <p:spPr>
          <a:xfrm>
            <a:off x="6569593" y="6171676"/>
            <a:ext cx="1046922" cy="424070"/>
          </a:xfrm>
          <a:prstGeom prst="flowChartAlternateProcess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5" name="流程圖: 替代程序 14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BCD0AB0-B736-4404-B4C8-68FDC2EA179D}"/>
              </a:ext>
            </a:extLst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  <p:extLst>
      <p:ext uri="{BB962C8B-B14F-4D97-AF65-F5344CB8AC3E}">
        <p14:creationId xmlns:p14="http://schemas.microsoft.com/office/powerpoint/2010/main" val="3866374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圖: 替代程序 3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1A65CA4E-8090-42BA-960A-EFEC491E781A}"/>
              </a:ext>
            </a:extLst>
          </p:cNvPr>
          <p:cNvSpPr/>
          <p:nvPr/>
        </p:nvSpPr>
        <p:spPr>
          <a:xfrm>
            <a:off x="6568024" y="6171676"/>
            <a:ext cx="1046922" cy="424070"/>
          </a:xfrm>
          <a:prstGeom prst="flowChartAlternateProcess">
            <a:avLst/>
          </a:pr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5" name="流程圖: 替代程序 4">
            <a:hlinkClick r:id="" action="ppaction://hlinkshowjump?jump=endshow"/>
            <a:extLst>
              <a:ext uri="{FF2B5EF4-FFF2-40B4-BE49-F238E27FC236}">
                <a16:creationId xmlns:a16="http://schemas.microsoft.com/office/drawing/2014/main" id="{3BA779DD-8060-4B40-BDAF-2757F1B39832}"/>
              </a:ext>
            </a:extLst>
          </p:cNvPr>
          <p:cNvSpPr/>
          <p:nvPr/>
        </p:nvSpPr>
        <p:spPr>
          <a:xfrm>
            <a:off x="7762288" y="6171676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  <p:sp>
        <p:nvSpPr>
          <p:cNvPr id="11" name="文字版面配置區 2">
            <a:extLst>
              <a:ext uri="{FF2B5EF4-FFF2-40B4-BE49-F238E27FC236}">
                <a16:creationId xmlns:a16="http://schemas.microsoft.com/office/drawing/2014/main" id="{6ECEF71A-ACAE-4625-9CBC-0A4E68E37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4717" y="2209416"/>
            <a:ext cx="7429500" cy="3764817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zh-TW" altLang="en-US" sz="2400" dirty="0"/>
              <a:t>即使我們不是保育專業人士，只要願意為保護石虎貢獻一份心力，就可以避免讓牠從臺灣的土地消失，能夠永遠繁衍不息。一起努力守護可愛的石虎吧！</a:t>
            </a:r>
            <a:endParaRPr lang="en-US" altLang="zh-TW" sz="2400" dirty="0"/>
          </a:p>
        </p:txBody>
      </p:sp>
      <p:sp>
        <p:nvSpPr>
          <p:cNvPr id="12" name="標題 1">
            <a:extLst>
              <a:ext uri="{FF2B5EF4-FFF2-40B4-BE49-F238E27FC236}">
                <a16:creationId xmlns:a16="http://schemas.microsoft.com/office/drawing/2014/main" id="{A3825587-AA3B-4FF8-BCEE-CB5107668676}"/>
              </a:ext>
            </a:extLst>
          </p:cNvPr>
          <p:cNvSpPr txBox="1">
            <a:spLocks/>
          </p:cNvSpPr>
          <p:nvPr/>
        </p:nvSpPr>
        <p:spPr>
          <a:xfrm>
            <a:off x="704850" y="72939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altLang="en-US" sz="4800" b="1" kern="1200" dirty="0">
                <a:solidFill>
                  <a:srgbClr val="FF66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j-cs"/>
              </a:defRPr>
            </a:lvl1pPr>
          </a:lstStyle>
          <a:p>
            <a:r>
              <a:rPr lang="zh-TW" altLang="en-US" dirty="0"/>
              <a:t>石虎對不起、我來守護你</a:t>
            </a:r>
            <a:endParaRPr lang="zh-TW" altLang="zh-TW" dirty="0"/>
          </a:p>
        </p:txBody>
      </p:sp>
      <p:sp>
        <p:nvSpPr>
          <p:cNvPr id="13" name="TextShape 5">
            <a:extLst>
              <a:ext uri="{FF2B5EF4-FFF2-40B4-BE49-F238E27FC236}">
                <a16:creationId xmlns:a16="http://schemas.microsoft.com/office/drawing/2014/main" id="{6F370AF7-559C-4A6E-B2B6-295A479AFD0F}"/>
              </a:ext>
            </a:extLst>
          </p:cNvPr>
          <p:cNvSpPr txBox="1"/>
          <p:nvPr/>
        </p:nvSpPr>
        <p:spPr>
          <a:xfrm>
            <a:off x="981075" y="4304063"/>
            <a:ext cx="2538244" cy="109102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資料來源：</a:t>
            </a:r>
            <a:b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</a:b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2"/>
              </a:rPr>
              <a:t>消失中的臺灣石虎</a:t>
            </a:r>
            <a:endParaRPr lang="en-US" altLang="zh-TW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/>
              <a:ea typeface="微軟正黑體"/>
            </a:endParaRPr>
          </a:p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3"/>
              </a:rPr>
              <a:t>窩窩臺灣石虎專欄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/>
              <a:ea typeface="微軟正黑體"/>
            </a:endParaRPr>
          </a:p>
        </p:txBody>
      </p:sp>
      <p:sp>
        <p:nvSpPr>
          <p:cNvPr id="14" name="TextShape 5">
            <a:extLst>
              <a:ext uri="{FF2B5EF4-FFF2-40B4-BE49-F238E27FC236}">
                <a16:creationId xmlns:a16="http://schemas.microsoft.com/office/drawing/2014/main" id="{73AFB4DB-8439-4A22-94E4-A72A1DCAEAE0}"/>
              </a:ext>
            </a:extLst>
          </p:cNvPr>
          <p:cNvSpPr txBox="1"/>
          <p:nvPr/>
        </p:nvSpPr>
        <p:spPr>
          <a:xfrm>
            <a:off x="3881945" y="4304063"/>
            <a:ext cx="4257338" cy="74595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  <a:t>石虎插畫：</a:t>
            </a:r>
            <a:b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</a:rPr>
            </a:b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俄羅斯設計師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-</a:t>
            </a:r>
            <a:r>
              <a:rPr lang="zh-TW" altLang="en-US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卡佳 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(Katya </a:t>
            </a:r>
            <a:r>
              <a:rPr lang="en-US" altLang="zh-TW" spc="-1" dirty="0" err="1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Molodtsova</a:t>
            </a:r>
            <a:r>
              <a:rPr lang="en-US" altLang="zh-TW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微軟正黑體"/>
                <a:ea typeface="微軟正黑體"/>
                <a:hlinkClick r:id="rId4"/>
              </a:rPr>
              <a:t>)</a:t>
            </a:r>
            <a:endParaRPr lang="en-US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微軟正黑體"/>
              <a:ea typeface="微軟正黑體"/>
            </a:endParaRPr>
          </a:p>
        </p:txBody>
      </p:sp>
    </p:spTree>
    <p:extLst>
      <p:ext uri="{BB962C8B-B14F-4D97-AF65-F5344CB8AC3E}">
        <p14:creationId xmlns:p14="http://schemas.microsoft.com/office/powerpoint/2010/main" val="3783751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2012</TotalTime>
  <Words>243</Words>
  <Application>Microsoft Office PowerPoint</Application>
  <PresentationFormat>如螢幕大小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1" baseType="lpstr">
      <vt:lpstr>華康海報體 Std W12</vt:lpstr>
      <vt:lpstr>微軟正黑體</vt:lpstr>
      <vt:lpstr>Arial</vt:lpstr>
      <vt:lpstr>Calibri</vt:lpstr>
      <vt:lpstr>Office 佈景主題</vt:lpstr>
      <vt:lpstr>PowerPoint 簡報</vt:lpstr>
      <vt:lpstr>認識臺灣石虎</vt:lpstr>
      <vt:lpstr>石虎的生存危機</vt:lpstr>
      <vt:lpstr>近年石虎路殺案例數量</vt:lpstr>
      <vt:lpstr>如何保護石虎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全球暖化大作戰</dc:title>
  <dc:creator>win8 rock</dc:creator>
  <cp:lastModifiedBy>WIN-X</cp:lastModifiedBy>
  <cp:revision>32</cp:revision>
  <dcterms:created xsi:type="dcterms:W3CDTF">2017-12-09T08:36:57Z</dcterms:created>
  <dcterms:modified xsi:type="dcterms:W3CDTF">2020-03-07T09:53:40Z</dcterms:modified>
</cp:coreProperties>
</file>