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4" autoAdjust="0"/>
    <p:restoredTop sz="94660"/>
  </p:normalViewPr>
  <p:slideViewPr>
    <p:cSldViewPr snapToGrid="0">
      <p:cViewPr varScale="1">
        <p:scale>
          <a:sx n="60" d="100"/>
          <a:sy n="60" d="100"/>
        </p:scale>
        <p:origin x="43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983AAF5-68FB-47E6-A928-18CE271011C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95898504-5E1E-4B97-9F7A-E8B9746379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</cp:revision>
  <dcterms:created xsi:type="dcterms:W3CDTF">2018-06-05T02:07:55Z</dcterms:created>
  <dcterms:modified xsi:type="dcterms:W3CDTF">2018-06-05T02:09:04Z</dcterms:modified>
</cp:coreProperties>
</file>