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749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21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175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33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32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69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506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35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270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134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246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053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9BD4B8-2DD4-4883-9FD6-2E4E3F5E88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AFB70A7-1692-4C94-9B72-A0A203DA10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0564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Office PowerPoint</Application>
  <PresentationFormat>如螢幕大小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9</cp:revision>
  <dcterms:created xsi:type="dcterms:W3CDTF">2018-06-05T02:58:40Z</dcterms:created>
  <dcterms:modified xsi:type="dcterms:W3CDTF">2018-06-05T03:03:40Z</dcterms:modified>
</cp:coreProperties>
</file>