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474933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2111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17584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33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432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36923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550617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83593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22700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313482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5324644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05FC5-B9AC-4D10-A5B2-7736BC10D433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C89216-CA73-4000-91DF-AFE31F5F437C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05322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9A9BD4B8-2DD4-4883-9FD6-2E4E3F5E88B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4AFB70A7-1692-4C94-9B72-A0A203DA10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20564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Office PowerPoint</Application>
  <PresentationFormat>如螢幕大小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17</cp:revision>
  <dcterms:created xsi:type="dcterms:W3CDTF">2018-06-05T02:58:40Z</dcterms:created>
  <dcterms:modified xsi:type="dcterms:W3CDTF">2018-06-05T03:06:33Z</dcterms:modified>
</cp:coreProperties>
</file>