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56" d="100"/>
          <a:sy n="56" d="100"/>
        </p:scale>
        <p:origin x="48" y="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47493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9211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31758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4335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4325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3692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55061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8359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22700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31348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32464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0532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A9BD4B8-2DD4-4883-9FD6-2E4E3F5E88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4AFB70A7-1692-4C94-9B72-A0A203DA100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205643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</TotalTime>
  <Words>0</Words>
  <Application>Microsoft Office PowerPoint</Application>
  <PresentationFormat>如螢幕大小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53</cp:revision>
  <dcterms:created xsi:type="dcterms:W3CDTF">2018-06-05T02:58:40Z</dcterms:created>
  <dcterms:modified xsi:type="dcterms:W3CDTF">2018-06-05T03:24:23Z</dcterms:modified>
</cp:coreProperties>
</file>