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6" r:id="rId3"/>
    <p:sldId id="257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56" d="100"/>
          <a:sy n="56" d="100"/>
        </p:scale>
        <p:origin x="48" y="4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2124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957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030144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7762899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68854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9058902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93241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991508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8500024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703006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710441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3894010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7400855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6529540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1279874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750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06139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667471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268601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961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7879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49570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81477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9715A3-FD1C-480A-B8A7-66F16247C5D9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33D7BC-9528-4613-94FE-BE08EF39564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29100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341316A-2A6A-4138-8A29-F788BE8C307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DD638EE8-29B0-4F2C-9015-FA2E9F49E16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84176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B0E21A5-BCEC-4268-BD0A-4DA80A1FCA3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90684900-5461-46D1-AE9D-2227EFB4F53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84776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</TotalTime>
  <Words>0</Words>
  <Application>Microsoft Office PowerPoint</Application>
  <PresentationFormat>如螢幕大小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2</vt:i4>
      </vt:variant>
      <vt:variant>
        <vt:lpstr>投影片標題</vt:lpstr>
      </vt:variant>
      <vt:variant>
        <vt:i4>2</vt:i4>
      </vt:variant>
    </vt:vector>
  </HeadingPairs>
  <TitlesOfParts>
    <vt:vector size="8" baseType="lpstr">
      <vt:lpstr>新細明體</vt:lpstr>
      <vt:lpstr>Arial</vt:lpstr>
      <vt:lpstr>Calibri</vt:lpstr>
      <vt:lpstr>Calibri Light</vt:lpstr>
      <vt:lpstr>Office 佈景主題</vt:lpstr>
      <vt:lpstr>1_Office 佈景主題</vt:lpstr>
      <vt:lpstr>PowerPoint 簡報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4</cp:revision>
  <dcterms:created xsi:type="dcterms:W3CDTF">2018-06-05T03:59:29Z</dcterms:created>
  <dcterms:modified xsi:type="dcterms:W3CDTF">2018-06-05T04:30:26Z</dcterms:modified>
</cp:coreProperties>
</file>