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2124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57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3014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6289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6885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90589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93241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9150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5000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703006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104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389401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40085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2954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7987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7505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1394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7471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6860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61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8796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49570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147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29100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41316A-2A6A-4138-8A29-F788BE8C30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DD638EE8-29B0-4F2C-9015-FA2E9F49E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4176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B0E21A5-BCEC-4268-BD0A-4DA80A1FCA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90684900-5461-46D1-AE9D-2227EFB4F5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776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0</Words>
  <Application>Microsoft Office PowerPoint</Application>
  <PresentationFormat>如螢幕大小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Office 佈景主題</vt:lpstr>
      <vt:lpstr>1_Office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7</cp:revision>
  <dcterms:created xsi:type="dcterms:W3CDTF">2018-06-05T03:59:29Z</dcterms:created>
  <dcterms:modified xsi:type="dcterms:W3CDTF">2018-06-05T04:32:40Z</dcterms:modified>
</cp:coreProperties>
</file>