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2124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57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30144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762899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68854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905890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932416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991508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50002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703006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71044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389401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740085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529540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27987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7505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61394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67471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26860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61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78796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49570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81477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29100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341316A-2A6A-4138-8A29-F788BE8C30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DD638EE8-29B0-4F2C-9015-FA2E9F49E1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84176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B0E21A5-BCEC-4268-BD0A-4DA80A1FCA3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90684900-5461-46D1-AE9D-2227EFB4F53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776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111</TotalTime>
  <Words>0</Words>
  <Application>Microsoft Office PowerPoint</Application>
  <PresentationFormat>如螢幕大小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Office 佈景主題</vt:lpstr>
      <vt:lpstr>1_Office 佈景主題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22</cp:revision>
  <dcterms:created xsi:type="dcterms:W3CDTF">2018-06-05T03:59:29Z</dcterms:created>
  <dcterms:modified xsi:type="dcterms:W3CDTF">2018-06-05T06:16:16Z</dcterms:modified>
</cp:coreProperties>
</file>