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sldIdLst>
    <p:sldId id="256" r:id="rId3"/>
    <p:sldId id="257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4" autoAdjust="0"/>
    <p:restoredTop sz="94660"/>
  </p:normalViewPr>
  <p:slideViewPr>
    <p:cSldViewPr snapToGrid="0">
      <p:cViewPr varScale="1">
        <p:scale>
          <a:sx n="56" d="100"/>
          <a:sy n="56" d="100"/>
        </p:scale>
        <p:origin x="48" y="42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/>
              <a:t>按一下以編輯母片子標題樣式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1821243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69577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80301448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/>
              <a:t>按一下以編輯母片子標題樣式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77628999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06688546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69058902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個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89324164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19915081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18500024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47030069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8710441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23894010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17400855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65295401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1279874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4875054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個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0613943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6674719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3268601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599615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3787964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8495705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jp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8814777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4291006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2341316A-2A6A-4138-8A29-F788BE8C307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副標題 2">
            <a:extLst>
              <a:ext uri="{FF2B5EF4-FFF2-40B4-BE49-F238E27FC236}">
                <a16:creationId xmlns:a16="http://schemas.microsoft.com/office/drawing/2014/main" id="{DD638EE8-29B0-4F2C-9015-FA2E9F49E16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8841763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標題 3">
            <a:extLst>
              <a:ext uri="{FF2B5EF4-FFF2-40B4-BE49-F238E27FC236}">
                <a16:creationId xmlns:a16="http://schemas.microsoft.com/office/drawing/2014/main" id="{BB0E21A5-BCEC-4268-BD0A-4DA80A1FCA3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副標題 4">
            <a:extLst>
              <a:ext uri="{FF2B5EF4-FFF2-40B4-BE49-F238E27FC236}">
                <a16:creationId xmlns:a16="http://schemas.microsoft.com/office/drawing/2014/main" id="{90684900-5461-46D1-AE9D-2227EFB4F53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48477649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佈景主題">
  <a:themeElements>
    <a:clrScheme name="Office 佈景主題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佈景主題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佈景主題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佈景主題">
  <a:themeElements>
    <a:clrScheme name="Office 佈景主題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佈景主題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佈景主題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113</TotalTime>
  <Words>0</Words>
  <Application>Microsoft Office PowerPoint</Application>
  <PresentationFormat>如螢幕大小 (4:3)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4</vt:i4>
      </vt:variant>
      <vt:variant>
        <vt:lpstr>佈景主題</vt:lpstr>
      </vt:variant>
      <vt:variant>
        <vt:i4>2</vt:i4>
      </vt:variant>
      <vt:variant>
        <vt:lpstr>投影片標題</vt:lpstr>
      </vt:variant>
      <vt:variant>
        <vt:i4>2</vt:i4>
      </vt:variant>
    </vt:vector>
  </HeadingPairs>
  <TitlesOfParts>
    <vt:vector size="8" baseType="lpstr">
      <vt:lpstr>新細明體</vt:lpstr>
      <vt:lpstr>Arial</vt:lpstr>
      <vt:lpstr>Calibri</vt:lpstr>
      <vt:lpstr>Calibri Light</vt:lpstr>
      <vt:lpstr>Office 佈景主題</vt:lpstr>
      <vt:lpstr>1_Office 佈景主題</vt:lpstr>
      <vt:lpstr>PowerPoint 簡報</vt:lpstr>
      <vt:lpstr>PowerPoint 簡報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User</dc:creator>
  <cp:lastModifiedBy>User</cp:lastModifiedBy>
  <cp:revision>24</cp:revision>
  <dcterms:created xsi:type="dcterms:W3CDTF">2018-06-05T03:59:29Z</dcterms:created>
  <dcterms:modified xsi:type="dcterms:W3CDTF">2018-06-05T06:18:40Z</dcterms:modified>
</cp:coreProperties>
</file>