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212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5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301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628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688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0589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324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150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500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0300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10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8940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008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2954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798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0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139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47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686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6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879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95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147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910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41316A-2A6A-4138-8A29-F788BE8C3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DD638EE8-29B0-4F2C-9015-FA2E9F49E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417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B0E21A5-BCEC-4268-BD0A-4DA80A1FCA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90684900-5461-46D1-AE9D-2227EFB4F5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77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</TotalTime>
  <Words>0</Words>
  <Application>Microsoft Office PowerPoint</Application>
  <PresentationFormat>如螢幕大小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Office 佈景主題</vt:lpstr>
      <vt:lpstr>1_Office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27</cp:revision>
  <dcterms:created xsi:type="dcterms:W3CDTF">2018-06-05T03:59:29Z</dcterms:created>
  <dcterms:modified xsi:type="dcterms:W3CDTF">2018-06-05T06:21:47Z</dcterms:modified>
</cp:coreProperties>
</file>