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94" autoAdjust="0"/>
    <p:restoredTop sz="94660"/>
  </p:normalViewPr>
  <p:slideViewPr>
    <p:cSldViewPr snapToGrid="0">
      <p:cViewPr varScale="1">
        <p:scale>
          <a:sx n="42" d="100"/>
          <a:sy n="42" d="100"/>
        </p:scale>
        <p:origin x="53" y="7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標題 3">
            <a:extLst>
              <a:ext uri="{FF2B5EF4-FFF2-40B4-BE49-F238E27FC236}">
                <a16:creationId xmlns:a16="http://schemas.microsoft.com/office/drawing/2014/main" id="{BC8EA07D-7493-445B-BE96-35AF01C0D56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副標題 4">
            <a:extLst>
              <a:ext uri="{FF2B5EF4-FFF2-40B4-BE49-F238E27FC236}">
                <a16:creationId xmlns:a16="http://schemas.microsoft.com/office/drawing/2014/main" id="{FAD529F8-A86F-48EC-B67D-6B18ABD674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6</cp:revision>
  <dcterms:created xsi:type="dcterms:W3CDTF">2018-06-05T02:07:55Z</dcterms:created>
  <dcterms:modified xsi:type="dcterms:W3CDTF">2018-06-05T02:11:24Z</dcterms:modified>
</cp:coreProperties>
</file>

<file path=docProps/thumbnail.jpeg>
</file>