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 rtl="0"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88355" autoAdjust="0"/>
  </p:normalViewPr>
  <p:slideViewPr>
    <p:cSldViewPr snapToGrid="0">
      <p:cViewPr varScale="1">
        <p:scale>
          <a:sx n="75" d="100"/>
          <a:sy n="75" d="100"/>
        </p:scale>
        <p:origin x="13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35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B94C59FB-3E13-4307-9ECC-5E39E1BA9EC0}" type="datetime1"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2023/1/4</a:t>
            </a:fld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57E03411-58E2-43FD-AE1D-AD77DFF8CB20}" type="slidenum"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 algn="r" rtl="0"/>
              <a:t>‹#›</a:t>
            </a:fld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TW" altLang="en-US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TW" altLang="en-US" dirty="0"/>
              <a:t>按一下以編輯母片文字樣式</a:t>
            </a:r>
          </a:p>
          <a:p>
            <a:pPr lvl="1" rtl="0"/>
            <a:r>
              <a:rPr lang="zh-TW" altLang="en-US" dirty="0"/>
              <a:t>第二層</a:t>
            </a:r>
          </a:p>
          <a:p>
            <a:pPr lvl="2" rtl="0"/>
            <a:r>
              <a:rPr lang="zh-TW" altLang="en-US" dirty="0"/>
              <a:t>第三層</a:t>
            </a:r>
          </a:p>
          <a:p>
            <a:pPr lvl="3" rtl="0"/>
            <a:r>
              <a:rPr lang="zh-TW" altLang="en-US" dirty="0"/>
              <a:t>第四層</a:t>
            </a:r>
          </a:p>
          <a:p>
            <a:pPr lvl="4" rtl="0"/>
            <a:r>
              <a:rPr lang="zh-TW" altLang="en-US" dirty="0"/>
              <a:t>第五層</a:t>
            </a:r>
          </a:p>
        </p:txBody>
      </p:sp>
      <p:sp>
        <p:nvSpPr>
          <p:cNvPr id="8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B94C59FB-3E13-4307-9ECC-5E39E1BA9EC0}" type="datetime1"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2023/1/4</a:t>
            </a:fld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頁尾預留位置 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投影片編號預留位置 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57E03411-58E2-43FD-AE1D-AD77DFF8CB20}" type="slidenum"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 algn="r" rtl="0"/>
              <a:t>‹#›</a:t>
            </a:fld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軟正黑體" panose="020B0604030504040204" pitchFamily="34" charset="-120"/>
        <a:ea typeface="微軟正黑體" panose="020B0604030504040204" pitchFamily="34" charset="-12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軟正黑體" panose="020B0604030504040204" pitchFamily="34" charset="-120"/>
        <a:ea typeface="微軟正黑體" panose="020B0604030504040204" pitchFamily="34" charset="-12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軟正黑體" panose="020B0604030504040204" pitchFamily="34" charset="-120"/>
        <a:ea typeface="微軟正黑體" panose="020B0604030504040204" pitchFamily="34" charset="-12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軟正黑體" panose="020B0604030504040204" pitchFamily="34" charset="-120"/>
        <a:ea typeface="微軟正黑體" panose="020B0604030504040204" pitchFamily="34" charset="-12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軟正黑體" panose="020B0604030504040204" pitchFamily="34" charset="-120"/>
        <a:ea typeface="微軟正黑體" panose="020B0604030504040204" pitchFamily="34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algn="r" rtl="0"/>
            <a:fld id="{C8DC57A8-AE18-4654-B6AF-04B3577165BE}" type="slidenum"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 algn="r" rtl="0"/>
              <a:t>1</a:t>
            </a:fld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61600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199208" y="1752600"/>
            <a:ext cx="51435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199207" y="3733800"/>
            <a:ext cx="51435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zh-TW" altLang="en-US"/>
              <a:t>按一下以編輯母片子標題樣式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含標題的三張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99661" y="421594"/>
            <a:ext cx="1714500" cy="1885508"/>
          </a:xfrm>
        </p:spPr>
        <p:txBody>
          <a:bodyPr rtlCol="0">
            <a:normAutofit/>
          </a:bodyPr>
          <a:lstStyle>
            <a:lvl1pPr algn="l" rtl="0"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grpSp>
        <p:nvGrpSpPr>
          <p:cNvPr id="84" name="群組 83"/>
          <p:cNvGrpSpPr>
            <a:grpSpLocks noChangeAspect="1"/>
          </p:cNvGrpSpPr>
          <p:nvPr/>
        </p:nvGrpSpPr>
        <p:grpSpPr>
          <a:xfrm rot="16200000" flipV="1">
            <a:off x="-425972" y="1653786"/>
            <a:ext cx="5053664" cy="3308889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手繪多邊形​​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6" name="手繪多邊形​​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7" name="手繪多邊形​​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8" name="手繪多邊形​​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9" name="手繪多邊形​​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0" name="手繪多邊形​​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1" name="手繪多邊形​​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2" name="手繪多邊形​​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3" name="手繪多邊形​​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4" name="手繪多邊形​​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5" name="手繪多邊形​​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6" name="手繪多邊形​​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97" name="圖片預留位置 33" descr="要新增影像的空白預留位置。按一下預留位置，然後選取您想要新增的影像。"/>
          <p:cNvSpPr>
            <a:spLocks noGrp="1"/>
          </p:cNvSpPr>
          <p:nvPr>
            <p:ph type="pic" sz="quarter" idx="17"/>
          </p:nvPr>
        </p:nvSpPr>
        <p:spPr>
          <a:xfrm>
            <a:off x="630596" y="1020193"/>
            <a:ext cx="291465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grpSp>
        <p:nvGrpSpPr>
          <p:cNvPr id="98" name="群組 97"/>
          <p:cNvGrpSpPr/>
          <p:nvPr/>
        </p:nvGrpSpPr>
        <p:grpSpPr>
          <a:xfrm>
            <a:off x="3991867" y="319177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手繪多邊形​​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0" name="手繪多邊形​​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1" name="手繪多邊形​​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2" name="手繪多邊形​​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3" name="手繪多邊形​​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4" name="手繪多邊形​​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5" name="手繪多邊形​​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6" name="手繪多邊形​​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7" name="手繪多邊形​​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8" name="手繪多邊形​​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9" name="手繪多邊形​​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0" name="手繪多邊形​​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11" name="圖片預留位置 33" descr="要新增影像的空白預留位置。按一下預留位置，然後選取您想要新增的影像。"/>
          <p:cNvSpPr>
            <a:spLocks noGrp="1" noChangeAspect="1"/>
          </p:cNvSpPr>
          <p:nvPr>
            <p:ph type="pic" sz="quarter" idx="18"/>
          </p:nvPr>
        </p:nvSpPr>
        <p:spPr>
          <a:xfrm>
            <a:off x="4160085" y="529603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lIns="144000" tIns="144000" rIns="144000" rtlCol="0"/>
          <a:lstStyle>
            <a:lvl1pPr marL="0" indent="0" algn="ctr" rtl="0">
              <a:buNone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grpSp>
        <p:nvGrpSpPr>
          <p:cNvPr id="112" name="群組 111"/>
          <p:cNvGrpSpPr/>
          <p:nvPr/>
        </p:nvGrpSpPr>
        <p:grpSpPr>
          <a:xfrm>
            <a:off x="3991867" y="3245640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手繪多邊形​​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4" name="手繪多邊形​​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5" name="手繪多邊形​​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6" name="手繪多邊形​​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7" name="手繪多邊形​​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8" name="手繪多邊形​​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9" name="手繪多邊形​​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20" name="手繪多邊形​​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21" name="手繪多邊形​​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22" name="手繪多邊形​​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23" name="手繪多邊形​​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24" name="手繪多邊形​​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25" name="圖片預留位置 33" descr="要新增影像的空白預留位置。按一下預留位置，然後選取您想要新增的影像。"/>
          <p:cNvSpPr>
            <a:spLocks noGrp="1" noChangeAspect="1"/>
          </p:cNvSpPr>
          <p:nvPr>
            <p:ph type="pic" sz="quarter" idx="19"/>
          </p:nvPr>
        </p:nvSpPr>
        <p:spPr>
          <a:xfrm>
            <a:off x="4160085" y="3456066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lIns="144000" tIns="144000" rIns="144000" rtlCol="0"/>
          <a:lstStyle>
            <a:lvl1pPr marL="0" indent="0" algn="ctr" rtl="0">
              <a:buNone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sp>
        <p:nvSpPr>
          <p:cNvPr id="126" name="文字預留位置 3"/>
          <p:cNvSpPr>
            <a:spLocks noGrp="1"/>
          </p:cNvSpPr>
          <p:nvPr>
            <p:ph type="body" sz="half" idx="21"/>
          </p:nvPr>
        </p:nvSpPr>
        <p:spPr>
          <a:xfrm>
            <a:off x="6799661" y="2484993"/>
            <a:ext cx="17145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 noProof="0"/>
              <a:t>編輯母片文字樣式</a:t>
            </a:r>
          </a:p>
        </p:txBody>
      </p:sp>
      <p:sp>
        <p:nvSpPr>
          <p:cNvPr id="8" name="投影片編號預留位置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022B156B-59AE-415F-B24B-8756D48BB977}" type="slidenum">
              <a:rPr lang="en-US" altLang="zh-TW" noProof="0" smtClean="0"/>
              <a:pPr/>
              <a:t>‹#›</a:t>
            </a:fld>
            <a:endParaRPr lang="zh-TW" altLang="en-US" noProof="0" dirty="0"/>
          </a:p>
        </p:txBody>
      </p:sp>
      <p:sp>
        <p:nvSpPr>
          <p:cNvPr id="7" name="頁尾預留位置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 noProof="0" dirty="0"/>
          </a:p>
        </p:txBody>
      </p:sp>
      <p:sp>
        <p:nvSpPr>
          <p:cNvPr id="49" name="日期預留位置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2023/1/4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633799" y="1330347"/>
            <a:ext cx="288036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627460" y="914400"/>
            <a:ext cx="462915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5633799" y="3555524"/>
            <a:ext cx="288036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/>
              <a:t>編輯母片文字樣式</a:t>
            </a:r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798910" y="6019801"/>
            <a:ext cx="5715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8" name="日期預留位置 3"/>
          <p:cNvSpPr>
            <a:spLocks noGrp="1"/>
          </p:cNvSpPr>
          <p:nvPr>
            <p:ph type="dt" sz="half" idx="13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2023/1/4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619668" y="1330347"/>
            <a:ext cx="2880360" cy="2103120"/>
          </a:xfrm>
        </p:spPr>
        <p:txBody>
          <a:bodyPr rtlCol="0" anchor="b">
            <a:normAutofit/>
          </a:bodyPr>
          <a:lstStyle>
            <a:lvl1pPr algn="l" rtl="0">
              <a:defRPr sz="3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446659" y="781399"/>
            <a:ext cx="4825049" cy="5053665"/>
            <a:chOff x="5162444" y="781398"/>
            <a:chExt cx="6433398" cy="5053665"/>
          </a:xfrm>
        </p:grpSpPr>
        <p:sp>
          <p:nvSpPr>
            <p:cNvPr id="9" name="手繪多邊形​​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" name="手繪多邊形​​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grpSp>
          <p:nvGrpSpPr>
            <p:cNvPr id="11" name="群組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手繪多邊形​​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21" name="手繪多邊形​​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12" name="手繪多邊形​​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3" name="手繪多邊形​​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4" name="手繪多邊形​​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5" name="手繪多邊形​​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6" name="手繪多邊形​​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7" name="手繪多邊形​​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8" name="手繪多邊形​​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9" name="手繪多邊形​​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" name="圖片預留位置 2" descr="要新增影像的空白預留位置。按一下預留位置，然後選取您想要新增的影像。"/>
          <p:cNvSpPr>
            <a:spLocks noGrp="1"/>
          </p:cNvSpPr>
          <p:nvPr>
            <p:ph type="pic" idx="1"/>
          </p:nvPr>
        </p:nvSpPr>
        <p:spPr>
          <a:xfrm>
            <a:off x="627460" y="1031195"/>
            <a:ext cx="44577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5619668" y="3555522"/>
            <a:ext cx="288036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/>
              <a:t>編輯母片文字樣式</a:t>
            </a:r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022B156B-59AE-415F-B24B-8756D48BB977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22" name="日期預留位置 3"/>
          <p:cNvSpPr>
            <a:spLocks noGrp="1"/>
          </p:cNvSpPr>
          <p:nvPr>
            <p:ph type="dt" sz="half" idx="13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2023/1/4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n-US" altLang="zh-TW" smtClean="0"/>
              <a:t>‹#›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7" name="日期預留位置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2023/1/4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18202" y="304800"/>
            <a:ext cx="1297148" cy="5676900"/>
          </a:xfrm>
        </p:spPr>
        <p:txBody>
          <a:bodyPr vert="eaVert" rtlCol="0"/>
          <a:lstStyle/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6475253" cy="5676900"/>
          </a:xfrm>
        </p:spPr>
        <p:txBody>
          <a:bodyPr vert="eaVert" rtlCol="0"/>
          <a:lstStyle/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n-US" altLang="zh-TW" smtClean="0"/>
              <a:t>‹#›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7" name="日期預留位置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2023/1/4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n-US" altLang="zh-TW"/>
              <a:t>‹#›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7" name="日期預留位置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2023/1/4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hasCustomPrompt="1"/>
          </p:nvPr>
        </p:nvSpPr>
        <p:spPr>
          <a:xfrm>
            <a:off x="3199210" y="1828800"/>
            <a:ext cx="51435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zh-TW" altLang="en-US" dirty="0"/>
              <a:t>按一下以編輯母片標題</a:t>
            </a:r>
            <a:br>
              <a:rPr lang="en-US" altLang="zh-TW" dirty="0"/>
            </a:br>
            <a:r>
              <a:rPr lang="zh-TW" altLang="en-US" dirty="0"/>
              <a:t>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3199207" y="3733800"/>
            <a:ext cx="51435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TW" altLang="en-US"/>
              <a:t>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798909" y="1825625"/>
            <a:ext cx="3715941" cy="4187952"/>
          </a:xfrm>
        </p:spPr>
        <p:txBody>
          <a:bodyPr rtlCol="0"/>
          <a:lstStyle/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713561" cy="4187952"/>
          </a:xfrm>
        </p:spPr>
        <p:txBody>
          <a:bodyPr rtlCol="0"/>
          <a:lstStyle/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n-US" altLang="zh-TW" smtClean="0"/>
              <a:t>‹#›</a:t>
            </a:fld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8" name="日期預留位置 3"/>
          <p:cNvSpPr>
            <a:spLocks noGrp="1"/>
          </p:cNvSpPr>
          <p:nvPr>
            <p:ph type="dt" sz="half" idx="13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2023/1/4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802386" y="1681163"/>
            <a:ext cx="3717036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zh-TW" altLang="en-US"/>
              <a:t>編輯母片文字樣式</a:t>
            </a:r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802386" y="2505076"/>
            <a:ext cx="3717036" cy="3476625"/>
          </a:xfrm>
        </p:spPr>
        <p:txBody>
          <a:bodyPr rtlCol="0"/>
          <a:lstStyle/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5" name="文字預留位置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717036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zh-TW" altLang="en-US"/>
              <a:t>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4629150" y="2505076"/>
            <a:ext cx="3717036" cy="3476625"/>
          </a:xfrm>
        </p:spPr>
        <p:txBody>
          <a:bodyPr rtlCol="0"/>
          <a:lstStyle/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9" name="投影片編號預留位置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n-US" altLang="zh-TW" smtClean="0"/>
              <a:t>‹#›</a:t>
            </a:fld>
            <a:endParaRPr lang="zh-TW" altLang="en-US" dirty="0"/>
          </a:p>
        </p:txBody>
      </p:sp>
      <p:sp>
        <p:nvSpPr>
          <p:cNvPr id="8" name="頁尾預留位置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10" name="日期預留位置 3"/>
          <p:cNvSpPr>
            <a:spLocks noGrp="1"/>
          </p:cNvSpPr>
          <p:nvPr>
            <p:ph type="dt" sz="half" idx="13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2023/1/4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n-US" altLang="zh-TW" smtClean="0"/>
              <a:t>‹#›</a:t>
            </a:fld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6" name="日期預留位置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2023/1/4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n-US" altLang="zh-TW" smtClean="0"/>
              <a:t>‹#›</a:t>
            </a:fld>
            <a:endParaRPr lang="zh-TW" altLang="en-US" dirty="0"/>
          </a:p>
        </p:txBody>
      </p:sp>
      <p:sp>
        <p:nvSpPr>
          <p:cNvPr id="3" name="頁尾預留位置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2023/1/4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含標題的兩張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98909" y="304799"/>
            <a:ext cx="7543802" cy="1216152"/>
          </a:xfrm>
        </p:spPr>
        <p:txBody>
          <a:bodyPr rtlCol="0"/>
          <a:lstStyle>
            <a:lvl1pPr algn="l" rtl="0"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grpSp>
        <p:nvGrpSpPr>
          <p:cNvPr id="9" name="群組 8"/>
          <p:cNvGrpSpPr/>
          <p:nvPr/>
        </p:nvGrpSpPr>
        <p:grpSpPr>
          <a:xfrm>
            <a:off x="789317" y="1733550"/>
            <a:ext cx="3270377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手繪多邊形​​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" name="手繪多邊形​​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2" name="手繪多邊形​​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3" name="手繪多邊形​​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4" name="手繪多邊形​​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5" name="手繪多邊形​​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6" name="手繪多邊形​​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7" name="手繪多邊形​​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8" name="手繪多邊形​​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9" name="手繪多邊形​​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0" name="手繪多邊形​​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1" name="手繪多邊形​​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6" name="圖片預留位置 33" descr="要新增影像的空白預留位置。按一下預留位置，然後選取您想要新增的影像。"/>
          <p:cNvSpPr>
            <a:spLocks noGrp="1" noChangeAspect="1"/>
          </p:cNvSpPr>
          <p:nvPr>
            <p:ph type="pic" sz="quarter" idx="17"/>
          </p:nvPr>
        </p:nvSpPr>
        <p:spPr>
          <a:xfrm>
            <a:off x="948771" y="1900210"/>
            <a:ext cx="2951652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sp>
        <p:nvSpPr>
          <p:cNvPr id="39" name="文字預留位置 3"/>
          <p:cNvSpPr>
            <a:spLocks noGrp="1"/>
          </p:cNvSpPr>
          <p:nvPr>
            <p:ph type="body" sz="half" idx="2"/>
          </p:nvPr>
        </p:nvSpPr>
        <p:spPr>
          <a:xfrm>
            <a:off x="789317" y="4935990"/>
            <a:ext cx="3276735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 noProof="0"/>
              <a:t>編輯母片文字樣式</a:t>
            </a:r>
          </a:p>
        </p:txBody>
      </p:sp>
      <p:grpSp>
        <p:nvGrpSpPr>
          <p:cNvPr id="22" name="群組 21"/>
          <p:cNvGrpSpPr/>
          <p:nvPr/>
        </p:nvGrpSpPr>
        <p:grpSpPr>
          <a:xfrm>
            <a:off x="5072334" y="1733550"/>
            <a:ext cx="3270377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手繪多邊形​​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4" name="手繪多邊形​​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5" name="手繪多邊形​​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6" name="手繪多邊形​​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7" name="手繪多邊形​​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8" name="手繪多邊形​​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9" name="手繪多邊形​​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0" name="手繪多邊形​​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1" name="手繪多邊形​​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2" name="手繪多邊形​​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3" name="手繪多邊形​​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4" name="手繪多邊形​​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7" name="圖片預留位置 33" descr="要新增影像的空白預留位置。按一下預留位置，然後選取您想要新增的影像。"/>
          <p:cNvSpPr>
            <a:spLocks noGrp="1" noChangeAspect="1"/>
          </p:cNvSpPr>
          <p:nvPr>
            <p:ph type="pic" sz="quarter" idx="18"/>
          </p:nvPr>
        </p:nvSpPr>
        <p:spPr>
          <a:xfrm>
            <a:off x="5231788" y="1900210"/>
            <a:ext cx="2951652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sp>
        <p:nvSpPr>
          <p:cNvPr id="40" name="文字預留位置 3"/>
          <p:cNvSpPr>
            <a:spLocks noGrp="1"/>
          </p:cNvSpPr>
          <p:nvPr>
            <p:ph type="body" sz="half" idx="19"/>
          </p:nvPr>
        </p:nvSpPr>
        <p:spPr>
          <a:xfrm>
            <a:off x="5057181" y="4935990"/>
            <a:ext cx="3276735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 noProof="0"/>
              <a:t>編輯母片文字樣式</a:t>
            </a:r>
          </a:p>
        </p:txBody>
      </p:sp>
      <p:sp>
        <p:nvSpPr>
          <p:cNvPr id="8" name="投影片編號預留位置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022B156B-59AE-415F-B24B-8756D48BB977}" type="slidenum">
              <a:rPr lang="en-US" altLang="zh-TW" noProof="0" smtClean="0"/>
              <a:pPr/>
              <a:t>‹#›</a:t>
            </a:fld>
            <a:endParaRPr lang="zh-TW" altLang="en-US" noProof="0" dirty="0"/>
          </a:p>
        </p:txBody>
      </p:sp>
      <p:sp>
        <p:nvSpPr>
          <p:cNvPr id="7" name="頁尾預留位置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 noProof="0" dirty="0"/>
          </a:p>
        </p:txBody>
      </p:sp>
      <p:sp>
        <p:nvSpPr>
          <p:cNvPr id="38" name="日期預留位置 3"/>
          <p:cNvSpPr>
            <a:spLocks noGrp="1"/>
          </p:cNvSpPr>
          <p:nvPr>
            <p:ph type="dt" sz="half" idx="20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2023/1/4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含標題的三張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grpSp>
        <p:nvGrpSpPr>
          <p:cNvPr id="52" name="群組 51"/>
          <p:cNvGrpSpPr>
            <a:grpSpLocks noChangeAspect="1"/>
          </p:cNvGrpSpPr>
          <p:nvPr/>
        </p:nvGrpSpPr>
        <p:grpSpPr>
          <a:xfrm rot="5400000">
            <a:off x="393436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手繪多邊形​​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4" name="手繪多邊形​​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5" name="手繪多邊形​​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6" name="手繪多邊形​​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7" name="手繪多邊形​​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8" name="手繪多邊形​​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9" name="手繪多邊形​​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0" name="手繪多邊形​​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1" name="手繪多邊形​​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2" name="手繪多邊形​​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3" name="手繪多邊形​​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4" name="手繪多邊形​​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79" name="圖片預留位置 33" descr="要新增影像的空白預留位置。按一下預留位置，然後選取您想要新增的影像。"/>
          <p:cNvSpPr>
            <a:spLocks noGrp="1"/>
          </p:cNvSpPr>
          <p:nvPr>
            <p:ph type="pic" sz="quarter" idx="19"/>
          </p:nvPr>
        </p:nvSpPr>
        <p:spPr>
          <a:xfrm>
            <a:off x="936876" y="1824285"/>
            <a:ext cx="2036467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81" name="文字預留位置 3"/>
          <p:cNvSpPr>
            <a:spLocks noGrp="1"/>
          </p:cNvSpPr>
          <p:nvPr>
            <p:ph type="body" sz="half" idx="2"/>
          </p:nvPr>
        </p:nvSpPr>
        <p:spPr>
          <a:xfrm>
            <a:off x="926409" y="4947405"/>
            <a:ext cx="20574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/>
              <a:t>編輯母片文字樣式</a:t>
            </a:r>
          </a:p>
        </p:txBody>
      </p:sp>
      <p:grpSp>
        <p:nvGrpSpPr>
          <p:cNvPr id="84" name="群組 83"/>
          <p:cNvGrpSpPr>
            <a:grpSpLocks noChangeAspect="1"/>
          </p:cNvGrpSpPr>
          <p:nvPr userDrawn="1"/>
        </p:nvGrpSpPr>
        <p:grpSpPr>
          <a:xfrm rot="5400000">
            <a:off x="2997433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手繪多邊形​​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6" name="手繪多邊形​​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7" name="手繪多邊形​​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8" name="手繪多邊形​​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9" name="手繪多邊形​​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0" name="手繪多邊形​​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1" name="手繪多邊形​​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2" name="手繪多邊形​​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3" name="手繪多邊形​​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4" name="手繪多邊形​​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5" name="手繪多邊形​​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6" name="手繪多邊形​​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78" name="圖片預留位置 33" descr="要新增影像的空白預留位置。按一下預留位置，然後選取您想要新增的影像。"/>
          <p:cNvSpPr>
            <a:spLocks noGrp="1"/>
          </p:cNvSpPr>
          <p:nvPr>
            <p:ph type="pic" sz="quarter" idx="18"/>
          </p:nvPr>
        </p:nvSpPr>
        <p:spPr>
          <a:xfrm>
            <a:off x="3540693" y="1824285"/>
            <a:ext cx="2036826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82" name="文字預留位置 3"/>
          <p:cNvSpPr>
            <a:spLocks noGrp="1"/>
          </p:cNvSpPr>
          <p:nvPr>
            <p:ph type="body" sz="half" idx="21"/>
          </p:nvPr>
        </p:nvSpPr>
        <p:spPr>
          <a:xfrm>
            <a:off x="3530406" y="4947405"/>
            <a:ext cx="20574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/>
              <a:t>編輯母片文字樣式</a:t>
            </a:r>
          </a:p>
        </p:txBody>
      </p:sp>
      <p:grpSp>
        <p:nvGrpSpPr>
          <p:cNvPr id="97" name="群組 96"/>
          <p:cNvGrpSpPr>
            <a:grpSpLocks noChangeAspect="1"/>
          </p:cNvGrpSpPr>
          <p:nvPr userDrawn="1"/>
        </p:nvGrpSpPr>
        <p:grpSpPr>
          <a:xfrm rot="5400000">
            <a:off x="5623839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手繪多邊形​​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9" name="手繪多邊形​​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0" name="手繪多邊形​​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1" name="手繪多邊形​​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2" name="手繪多邊形​​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3" name="手繪多邊形​​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4" name="手繪多邊形​​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5" name="手繪多邊形​​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6" name="手繪多邊形​​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7" name="手繪多邊形​​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8" name="手繪多邊形​​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9" name="手繪多邊形​​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80" name="圖片預留位置 33" descr="要新增影像的空白預留位置。按一下預留位置，然後選取您想要新增的影像。"/>
          <p:cNvSpPr>
            <a:spLocks noGrp="1"/>
          </p:cNvSpPr>
          <p:nvPr>
            <p:ph type="pic" sz="quarter" idx="20"/>
          </p:nvPr>
        </p:nvSpPr>
        <p:spPr>
          <a:xfrm>
            <a:off x="6167099" y="1824285"/>
            <a:ext cx="2036826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83" name="文字預留位置 3"/>
          <p:cNvSpPr>
            <a:spLocks noGrp="1"/>
          </p:cNvSpPr>
          <p:nvPr>
            <p:ph type="body" sz="half" idx="22"/>
          </p:nvPr>
        </p:nvSpPr>
        <p:spPr>
          <a:xfrm>
            <a:off x="6156812" y="4947405"/>
            <a:ext cx="20574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/>
              <a:t>編輯母片文字樣式</a:t>
            </a:r>
          </a:p>
        </p:txBody>
      </p:sp>
      <p:sp>
        <p:nvSpPr>
          <p:cNvPr id="8" name="投影片編號預留位置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022B156B-59AE-415F-B24B-8756D48BB977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sp>
        <p:nvSpPr>
          <p:cNvPr id="7" name="頁尾預留位置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51" name="日期預留位置 3"/>
          <p:cNvSpPr>
            <a:spLocks noGrp="1"/>
          </p:cNvSpPr>
          <p:nvPr>
            <p:ph type="dt" sz="half" idx="23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2023/1/4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預留位置 1"/>
          <p:cNvSpPr>
            <a:spLocks noGrp="1"/>
          </p:cNvSpPr>
          <p:nvPr>
            <p:ph type="title"/>
          </p:nvPr>
        </p:nvSpPr>
        <p:spPr>
          <a:xfrm>
            <a:off x="798909" y="304800"/>
            <a:ext cx="75438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zh-TW" altLang="en-US" noProof="0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798911" y="1752600"/>
            <a:ext cx="75438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TW" altLang="en-US" noProof="0" dirty="0"/>
              <a:t>編輯母片文字樣式</a:t>
            </a:r>
          </a:p>
          <a:p>
            <a:pPr lvl="1" rtl="0"/>
            <a:r>
              <a:rPr lang="zh-TW" altLang="en-US" noProof="0" dirty="0"/>
              <a:t>第二層</a:t>
            </a:r>
          </a:p>
          <a:p>
            <a:pPr lvl="2" rtl="0"/>
            <a:r>
              <a:rPr lang="zh-TW" altLang="en-US" noProof="0" dirty="0"/>
              <a:t>第三層</a:t>
            </a:r>
          </a:p>
          <a:p>
            <a:pPr lvl="3" rtl="0"/>
            <a:r>
              <a:rPr lang="zh-TW" altLang="en-US" noProof="0" dirty="0"/>
              <a:t>第四層</a:t>
            </a:r>
          </a:p>
          <a:p>
            <a:pPr lvl="4" rtl="0"/>
            <a:r>
              <a:rPr lang="zh-TW" altLang="en-US" noProof="0" dirty="0"/>
              <a:t>第五層</a:t>
            </a:r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4"/>
          </p:nvPr>
        </p:nvSpPr>
        <p:spPr>
          <a:xfrm>
            <a:off x="798910" y="6019801"/>
            <a:ext cx="5715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022B156B-59AE-415F-B24B-8756D48BB977}" type="slidenum">
              <a:rPr lang="en-US" altLang="zh-TW" noProof="0" smtClean="0"/>
              <a:pPr/>
              <a:t>‹#›</a:t>
            </a:fld>
            <a:endParaRPr lang="zh-TW" altLang="en-US" noProof="0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3"/>
          </p:nvPr>
        </p:nvSpPr>
        <p:spPr>
          <a:xfrm>
            <a:off x="1484710" y="6019801"/>
            <a:ext cx="44577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 noProof="0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E3FFC781-C024-4161-AC86-AF3317DE2A35}" type="datetime1">
              <a:rPr lang="zh-TW" altLang="en-US" smtClean="0"/>
              <a:pPr/>
              <a:t>2023/1/4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SdYXE6Z-qe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標題 1">
            <a:extLst>
              <a:ext uri="{FF2B5EF4-FFF2-40B4-BE49-F238E27FC236}">
                <a16:creationId xmlns:a16="http://schemas.microsoft.com/office/drawing/2014/main" id="{CF86E89A-69C3-42E2-8068-AFACAAEBA4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3242" y="435040"/>
            <a:ext cx="6117512" cy="1264920"/>
          </a:xfrm>
        </p:spPr>
        <p:txBody>
          <a:bodyPr rtlCol="0">
            <a:noAutofit/>
          </a:bodyPr>
          <a:lstStyle/>
          <a:p>
            <a:pPr algn="ctr" rtl="0"/>
            <a:r>
              <a:rPr lang="zh-TW" altLang="en-US" sz="6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華康布丁體 Std W12" panose="040B0C00000000000000" pitchFamily="82" charset="-120"/>
                <a:ea typeface="華康布丁體 Std W12" panose="040B0C00000000000000" pitchFamily="82" charset="-120"/>
                <a:sym typeface="Salesforce Sans"/>
              </a:rPr>
              <a:t>大家一起做環保</a:t>
            </a:r>
          </a:p>
        </p:txBody>
      </p:sp>
      <p:sp>
        <p:nvSpPr>
          <p:cNvPr id="12" name="副標題 2">
            <a:extLst>
              <a:ext uri="{FF2B5EF4-FFF2-40B4-BE49-F238E27FC236}">
                <a16:creationId xmlns:a16="http://schemas.microsoft.com/office/drawing/2014/main" id="{A0AAC514-639E-4DB9-9C43-7DEA856A3E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3441" y="1900258"/>
            <a:ext cx="2917113" cy="574040"/>
          </a:xfrm>
        </p:spPr>
        <p:txBody>
          <a:bodyPr rtlCol="0">
            <a:normAutofit/>
          </a:bodyPr>
          <a:lstStyle/>
          <a:p>
            <a:pPr algn="ctr"/>
            <a:r>
              <a:rPr lang="zh-TW" altLang="en-US" sz="2800" b="1" dirty="0">
                <a:latin typeface="Salesforce Sans"/>
                <a:sym typeface="Salesforce Sans"/>
              </a:rPr>
              <a:t>節能減碳救地球</a:t>
            </a:r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5F29FD5D-C074-4F27-8C81-A47E727C3B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0543" y="2674596"/>
            <a:ext cx="6642907" cy="374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695C5AF-6AF2-4452-B544-1CA2BA140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2959" y="2077720"/>
            <a:ext cx="3749041" cy="3175000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3200" dirty="0">
                <a:solidFill>
                  <a:schemeClr val="tx2"/>
                </a:solidFill>
              </a:rPr>
              <a:t>資源回收要做好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3200" dirty="0">
                <a:solidFill>
                  <a:schemeClr val="tx2"/>
                </a:solidFill>
              </a:rPr>
              <a:t>包裝減量更輕巧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3200" dirty="0">
                <a:solidFill>
                  <a:schemeClr val="tx2"/>
                </a:solidFill>
              </a:rPr>
              <a:t>一家一戶種一樹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3200" dirty="0">
                <a:solidFill>
                  <a:schemeClr val="tx2"/>
                </a:solidFill>
              </a:rPr>
              <a:t>帶給地球營養素</a:t>
            </a: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C301AAAE-BDFE-4BB7-9D20-56F275C0A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29" y="223520"/>
            <a:ext cx="2625011" cy="571500"/>
          </a:xfrm>
        </p:spPr>
        <p:txBody>
          <a:bodyPr>
            <a:normAutofit/>
          </a:bodyPr>
          <a:lstStyle/>
          <a:p>
            <a:r>
              <a:rPr lang="zh-TW" altLang="en-US" sz="2600" dirty="0"/>
              <a:t>大家一起做環保</a:t>
            </a:r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D0DBE9C3-D04E-49C4-B3B6-84194FB840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590" y="1290321"/>
            <a:ext cx="2791781" cy="455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87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695C5AF-6AF2-4452-B544-1CA2BA140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2959" y="2077720"/>
            <a:ext cx="3749041" cy="3175000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3200" dirty="0">
                <a:solidFill>
                  <a:schemeClr val="tx2"/>
                </a:solidFill>
              </a:rPr>
              <a:t>購買電器要記牢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3200" dirty="0">
                <a:solidFill>
                  <a:schemeClr val="tx2"/>
                </a:solidFill>
              </a:rPr>
              <a:t>省電效率第一條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3200" dirty="0">
                <a:solidFill>
                  <a:schemeClr val="tx2"/>
                </a:solidFill>
              </a:rPr>
              <a:t>關燈節水多步行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3200" dirty="0">
                <a:solidFill>
                  <a:schemeClr val="tx2"/>
                </a:solidFill>
              </a:rPr>
              <a:t>綠水青山笑臉迎</a:t>
            </a: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C301AAAE-BDFE-4BB7-9D20-56F275C0A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29" y="223520"/>
            <a:ext cx="2625011" cy="571500"/>
          </a:xfrm>
        </p:spPr>
        <p:txBody>
          <a:bodyPr>
            <a:normAutofit/>
          </a:bodyPr>
          <a:lstStyle/>
          <a:p>
            <a:r>
              <a:rPr lang="zh-TW" altLang="en-US" sz="2600" dirty="0"/>
              <a:t>大家一起做環保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DFA8BE1F-002B-465F-A24B-57EC886390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590" y="1290321"/>
            <a:ext cx="2791781" cy="455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61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695C5AF-6AF2-4452-B544-1CA2BA140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6029" y="4574619"/>
            <a:ext cx="4091941" cy="1432481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1500" dirty="0">
                <a:solidFill>
                  <a:schemeClr val="tx2"/>
                </a:solidFill>
              </a:rPr>
              <a:t>作者：</a:t>
            </a:r>
            <a:r>
              <a:rPr lang="en-US" altLang="zh-TW" sz="1500" dirty="0">
                <a:solidFill>
                  <a:schemeClr val="tx2"/>
                </a:solidFill>
              </a:rPr>
              <a:t>Judywu0125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1500" dirty="0">
                <a:solidFill>
                  <a:schemeClr val="tx2"/>
                </a:solidFill>
              </a:rPr>
              <a:t>片名：守護地球你和我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1500" dirty="0">
                <a:solidFill>
                  <a:schemeClr val="tx2"/>
                </a:solidFill>
              </a:rPr>
              <a:t>網址：</a:t>
            </a:r>
            <a:r>
              <a:rPr lang="en-US" altLang="zh-TW" sz="1500" dirty="0">
                <a:solidFill>
                  <a:schemeClr val="tx2"/>
                </a:solidFill>
              </a:rPr>
              <a:t>https://youtu.be/SdYXE6Z-qe4</a:t>
            </a:r>
            <a:endParaRPr lang="zh-TW" altLang="en-US" sz="1500" dirty="0">
              <a:solidFill>
                <a:schemeClr val="tx2"/>
              </a:solidFill>
            </a:endParaRP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C301AAAE-BDFE-4BB7-9D20-56F275C0A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29" y="223520"/>
            <a:ext cx="2625011" cy="571500"/>
          </a:xfrm>
        </p:spPr>
        <p:txBody>
          <a:bodyPr>
            <a:normAutofit/>
          </a:bodyPr>
          <a:lstStyle/>
          <a:p>
            <a:r>
              <a:rPr lang="zh-TW" altLang="en-US" sz="2600" dirty="0"/>
              <a:t>大家一起做環保</a:t>
            </a:r>
          </a:p>
        </p:txBody>
      </p:sp>
      <p:pic>
        <p:nvPicPr>
          <p:cNvPr id="2" name="線上媒體 1">
            <a:hlinkClick r:id="" action="ppaction://media"/>
            <a:extLst>
              <a:ext uri="{FF2B5EF4-FFF2-40B4-BE49-F238E27FC236}">
                <a16:creationId xmlns:a16="http://schemas.microsoft.com/office/drawing/2014/main" id="{6B18D781-E0A3-4386-8377-6B331633EC3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50506" y="1041479"/>
            <a:ext cx="5842988" cy="328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55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大自然插畫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629_TF03431377.potx" id="{5F11E0DD-30B8-4A83-86E1-3832B0A07BB5}" vid="{756EBAC3-D534-49DF-AED1-697ACE8B1B09}"/>
    </a:ext>
  </a:extLst>
</a:theme>
</file>

<file path=ppt/theme/theme2.xml><?xml version="1.0" encoding="utf-8"?>
<a:theme xmlns:a="http://schemas.openxmlformats.org/drawingml/2006/main" name="Office 佈景主題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以繪畫表現景觀設計的自然風景簡報 (寬螢幕)</Template>
  <TotalTime>199</TotalTime>
  <Words>77</Words>
  <Application>Microsoft Office PowerPoint</Application>
  <PresentationFormat>如螢幕大小 (4:3)</PresentationFormat>
  <Paragraphs>17</Paragraphs>
  <Slides>4</Slides>
  <Notes>1</Notes>
  <HiddenSlides>0</HiddenSlides>
  <MMClips>1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10" baseType="lpstr">
      <vt:lpstr>Salesforce Sans</vt:lpstr>
      <vt:lpstr>華康布丁體 Std W12</vt:lpstr>
      <vt:lpstr>微軟正黑體</vt:lpstr>
      <vt:lpstr>Arial</vt:lpstr>
      <vt:lpstr>Wingdings</vt:lpstr>
      <vt:lpstr>大自然插畫 16X9</vt:lpstr>
      <vt:lpstr>大家一起做環保</vt:lpstr>
      <vt:lpstr>大家一起做環保</vt:lpstr>
      <vt:lpstr>大家一起做環保</vt:lpstr>
      <vt:lpstr>大家一起做環保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大家一起做環保</dc:title>
  <dc:creator>Windows 使用者</dc:creator>
  <cp:lastModifiedBy>user</cp:lastModifiedBy>
  <cp:revision>13</cp:revision>
  <dcterms:created xsi:type="dcterms:W3CDTF">2022-03-16T10:54:26Z</dcterms:created>
  <dcterms:modified xsi:type="dcterms:W3CDTF">2023-01-04T01:09:22Z</dcterms:modified>
</cp:coreProperties>
</file>