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8245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8734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731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0925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540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488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312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836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790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83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570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C83FD-28B0-4DF3-9FE5-51DF75ED5C44}" type="datetimeFigureOut">
              <a:rPr lang="zh-TW" altLang="en-US" smtClean="0"/>
              <a:t>2023/1/9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20BDE-FF3D-41EB-8028-B304F4718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997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66FB1B6-C2EC-42FB-9AF8-9DB4FE5D6B60}"/>
              </a:ext>
            </a:extLst>
          </p:cNvPr>
          <p:cNvSpPr/>
          <p:nvPr/>
        </p:nvSpPr>
        <p:spPr>
          <a:xfrm>
            <a:off x="752431" y="1097280"/>
            <a:ext cx="7639143" cy="34239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zh-TW" altLang="en-US" sz="6600" b="0" cap="none" spc="0" dirty="0">
                <a:ln w="19050">
                  <a:solidFill>
                    <a:schemeClr val="bg1"/>
                  </a:solidFill>
                </a:ln>
                <a:solidFill>
                  <a:srgbClr val="FF6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華康海報體 Std W12" panose="040B0C00000000000000" pitchFamily="82" charset="-120"/>
              </a:rPr>
              <a:t>校外教學 </a:t>
            </a:r>
            <a:r>
              <a:rPr lang="en-US" altLang="zh-TW" sz="6600" b="0" cap="none" spc="0" dirty="0">
                <a:ln w="19050">
                  <a:solidFill>
                    <a:schemeClr val="bg1"/>
                  </a:solidFill>
                </a:ln>
                <a:solidFill>
                  <a:srgbClr val="FF6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華康海報體 Std W12" panose="040B0C00000000000000" pitchFamily="82" charset="-120"/>
              </a:rPr>
              <a:t>Let’s Go</a:t>
            </a:r>
            <a:endParaRPr lang="zh-TW" altLang="en-US" sz="6600" b="0" cap="none" spc="0" dirty="0">
              <a:ln w="19050">
                <a:solidFill>
                  <a:schemeClr val="bg1"/>
                </a:solidFill>
              </a:ln>
              <a:solidFill>
                <a:srgbClr val="FF66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  <a:ea typeface="華康海報體 Std W12" panose="040B0C00000000000000" pitchFamily="82" charset="-120"/>
            </a:endParaRP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A684D23D-4352-42CB-BD4A-E43FBDA5F3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997" y="2290033"/>
            <a:ext cx="4088005" cy="393804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904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>
            <a:extLst>
              <a:ext uri="{FF2B5EF4-FFF2-40B4-BE49-F238E27FC236}">
                <a16:creationId xmlns:a16="http://schemas.microsoft.com/office/drawing/2014/main" id="{1A539FFA-007A-488A-B426-C6F907166028}"/>
              </a:ext>
            </a:extLst>
          </p:cNvPr>
          <p:cNvSpPr txBox="1">
            <a:spLocks/>
          </p:cNvSpPr>
          <p:nvPr/>
        </p:nvSpPr>
        <p:spPr>
          <a:xfrm>
            <a:off x="2119745" y="893313"/>
            <a:ext cx="4670714" cy="85420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5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粗圓體" panose="020F0709000000000000" pitchFamily="49" charset="-120"/>
                <a:ea typeface="華康粗圓體" panose="020F0709000000000000" pitchFamily="49" charset="-120"/>
              </a:rPr>
              <a:t>國立故宮博物院</a:t>
            </a:r>
          </a:p>
        </p:txBody>
      </p:sp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BC5C1599-849A-4566-9270-F950EB54F0A8}"/>
              </a:ext>
            </a:extLst>
          </p:cNvPr>
          <p:cNvSpPr txBox="1">
            <a:spLocks/>
          </p:cNvSpPr>
          <p:nvPr/>
        </p:nvSpPr>
        <p:spPr>
          <a:xfrm>
            <a:off x="1168977" y="1625860"/>
            <a:ext cx="6686550" cy="11376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TW" altLang="en-US" sz="22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坐落於臺北市士林外雙溪，為在臺灣規模最大的博物館，同時也是古代中國藝術史與漢學研究的重鎮。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528B2AE4-EEA8-4DB4-989C-FAC983CE3C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382" y="2981903"/>
            <a:ext cx="4331740" cy="2889237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19496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2">
            <a:extLst>
              <a:ext uri="{FF2B5EF4-FFF2-40B4-BE49-F238E27FC236}">
                <a16:creationId xmlns:a16="http://schemas.microsoft.com/office/drawing/2014/main" id="{DA45E7B4-6479-499F-94A9-1F2FD6D03434}"/>
              </a:ext>
            </a:extLst>
          </p:cNvPr>
          <p:cNvSpPr txBox="1">
            <a:spLocks/>
          </p:cNvSpPr>
          <p:nvPr/>
        </p:nvSpPr>
        <p:spPr>
          <a:xfrm>
            <a:off x="3845265" y="2626360"/>
            <a:ext cx="4719615" cy="14281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TW" altLang="en-US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其中，最讓我印象深刻的是：翠玉白菜、肉形石、仕女俑。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991428FF-1677-4946-B52A-53B57EE1D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635104"/>
            <a:ext cx="4328160" cy="4222896"/>
          </a:xfrm>
          <a:prstGeom prst="rect">
            <a:avLst/>
          </a:prstGeom>
          <a:effectLst/>
        </p:spPr>
      </p:pic>
      <p:sp>
        <p:nvSpPr>
          <p:cNvPr id="4" name="內容版面配置區 2">
            <a:extLst>
              <a:ext uri="{FF2B5EF4-FFF2-40B4-BE49-F238E27FC236}">
                <a16:creationId xmlns:a16="http://schemas.microsoft.com/office/drawing/2014/main" id="{891A2BCC-7B69-49EE-9CF2-12E06F4C8E23}"/>
              </a:ext>
            </a:extLst>
          </p:cNvPr>
          <p:cNvSpPr txBox="1">
            <a:spLocks/>
          </p:cNvSpPr>
          <p:nvPr/>
        </p:nvSpPr>
        <p:spPr>
          <a:xfrm>
            <a:off x="972672" y="1116881"/>
            <a:ext cx="7198655" cy="1428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TW" altLang="en-US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在導覽阿姨生動的解說下，我們都專心聽講、認真作筆記並仔細的觀察。</a:t>
            </a:r>
          </a:p>
        </p:txBody>
      </p:sp>
    </p:spTree>
    <p:extLst>
      <p:ext uri="{BB962C8B-B14F-4D97-AF65-F5344CB8AC3E}">
        <p14:creationId xmlns:p14="http://schemas.microsoft.com/office/powerpoint/2010/main" val="2441780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182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746A82E4-E263-4C63-8ECB-D5C84F79E8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7" t="39929" r="20458" b="28001"/>
          <a:stretch/>
        </p:blipFill>
        <p:spPr>
          <a:xfrm>
            <a:off x="4011870" y="1358215"/>
            <a:ext cx="3289852" cy="3202622"/>
          </a:xfrm>
          <a:prstGeom prst="rect">
            <a:avLst/>
          </a:prstGeom>
        </p:spPr>
      </p:pic>
      <p:pic>
        <p:nvPicPr>
          <p:cNvPr id="3" name="內容版面配置區 8">
            <a:extLst>
              <a:ext uri="{FF2B5EF4-FFF2-40B4-BE49-F238E27FC236}">
                <a16:creationId xmlns:a16="http://schemas.microsoft.com/office/drawing/2014/main" id="{28B8756E-2063-4D59-AADD-15D7657889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90240" y="464860"/>
            <a:ext cx="5529821" cy="54546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7737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一張含有 牆, 室內 的圖片&#10;&#10;自動產生的描述">
            <a:extLst>
              <a:ext uri="{FF2B5EF4-FFF2-40B4-BE49-F238E27FC236}">
                <a16:creationId xmlns:a16="http://schemas.microsoft.com/office/drawing/2014/main" id="{3DD085E8-66A6-4462-AFBB-95ABAFA3A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819" y="1103934"/>
            <a:ext cx="3563883" cy="3454490"/>
          </a:xfrm>
          <a:prstGeom prst="rect">
            <a:avLst/>
          </a:prstGeom>
        </p:spPr>
      </p:pic>
      <p:pic>
        <p:nvPicPr>
          <p:cNvPr id="3" name="內容版面配置區 8">
            <a:extLst>
              <a:ext uri="{FF2B5EF4-FFF2-40B4-BE49-F238E27FC236}">
                <a16:creationId xmlns:a16="http://schemas.microsoft.com/office/drawing/2014/main" id="{8362B972-F946-4557-A42B-4A57FBDC8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3486" y="178456"/>
            <a:ext cx="5345109" cy="54603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651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F36D7BB-740A-48BC-A5D9-8B05128C8A85}"/>
              </a:ext>
            </a:extLst>
          </p:cNvPr>
          <p:cNvSpPr txBox="1">
            <a:spLocks/>
          </p:cNvSpPr>
          <p:nvPr/>
        </p:nvSpPr>
        <p:spPr>
          <a:xfrm>
            <a:off x="628650" y="1197967"/>
            <a:ext cx="5589270" cy="8892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>
                <a:latin typeface="華康中圓體" panose="020F0509000000000000" pitchFamily="49" charset="-120"/>
                <a:ea typeface="華康中圓體" panose="020F0509000000000000" pitchFamily="49" charset="-120"/>
              </a:rPr>
              <a:t>區內仿宋庭園</a:t>
            </a:r>
            <a:r>
              <a:rPr lang="en-US" altLang="zh-TW">
                <a:latin typeface="華康中圓體" panose="020F0509000000000000" pitchFamily="49" charset="-120"/>
                <a:ea typeface="華康中圓體" panose="020F0509000000000000" pitchFamily="49" charset="-120"/>
              </a:rPr>
              <a:t>-</a:t>
            </a:r>
            <a:r>
              <a:rPr lang="zh-TW" altLang="en-US">
                <a:solidFill>
                  <a:srgbClr val="FF5050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至善園</a:t>
            </a:r>
            <a:endParaRPr lang="zh-TW" altLang="en-US" dirty="0">
              <a:solidFill>
                <a:srgbClr val="FF5050"/>
              </a:solid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CB32B06F-A3CA-4428-A023-F30B345F17C7}"/>
              </a:ext>
            </a:extLst>
          </p:cNvPr>
          <p:cNvSpPr txBox="1"/>
          <p:nvPr/>
        </p:nvSpPr>
        <p:spPr>
          <a:xfrm>
            <a:off x="838597" y="4608293"/>
            <a:ext cx="2027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碧橋溪水榭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D35A887-C55B-4801-B8F8-ECE8E240BC2F}"/>
              </a:ext>
            </a:extLst>
          </p:cNvPr>
          <p:cNvSpPr txBox="1"/>
          <p:nvPr/>
        </p:nvSpPr>
        <p:spPr>
          <a:xfrm>
            <a:off x="3761509" y="5131513"/>
            <a:ext cx="1620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幽靜長廊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94C44BD0-A01A-42B1-A579-3B64602C42D4}"/>
              </a:ext>
            </a:extLst>
          </p:cNvPr>
          <p:cNvSpPr txBox="1"/>
          <p:nvPr/>
        </p:nvSpPr>
        <p:spPr>
          <a:xfrm>
            <a:off x="6672586" y="4608293"/>
            <a:ext cx="1301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鯉魚池</a:t>
            </a: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AB4A5B1D-1A0D-4D9D-8625-6279EA13F8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18" y="2605576"/>
            <a:ext cx="2567573" cy="1925680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8AB03B19-5D2E-4E94-901B-C0AB92D1F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093" y="2260118"/>
            <a:ext cx="2027814" cy="2703752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7C53BBEC-7CEA-45AC-96B0-061B469AAB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422" y="2605576"/>
            <a:ext cx="2567574" cy="192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747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1728</TotalTime>
  <Words>90</Words>
  <Application>Microsoft Office PowerPoint</Application>
  <PresentationFormat>如螢幕大小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4" baseType="lpstr">
      <vt:lpstr>華康中圓體</vt:lpstr>
      <vt:lpstr>華康粗圓體</vt:lpstr>
      <vt:lpstr>Arial</vt:lpstr>
      <vt:lpstr>Arial Black</vt:lpstr>
      <vt:lpstr>Calibri</vt:lpstr>
      <vt:lpstr>Calibri Light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18</cp:revision>
  <dcterms:created xsi:type="dcterms:W3CDTF">2023-01-06T02:52:36Z</dcterms:created>
  <dcterms:modified xsi:type="dcterms:W3CDTF">2023-01-09T10:36:26Z</dcterms:modified>
</cp:coreProperties>
</file>