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9900FF"/>
    <a:srgbClr val="3399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4" d="100"/>
          <a:sy n="94" d="100"/>
        </p:scale>
        <p:origin x="141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2" d="100"/>
          <a:sy n="72" d="100"/>
        </p:scale>
        <p:origin x="330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8C1CD-DC3D-40CB-9EB0-AB08530949D5}" type="datetimeFigureOut">
              <a:rPr lang="zh-TW" altLang="en-US" smtClean="0"/>
              <a:t>2021/8/23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945FA-E53C-415F-9309-5CB96E04F7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26298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66A1-095C-47CE-BDF6-28751C850262}" type="datetimeFigureOut">
              <a:rPr lang="zh-TW" altLang="en-US" smtClean="0"/>
              <a:t>2021/8/23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6714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hecker/>
      </p:transition>
    </mc:Choice>
    <mc:Fallback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66A1-095C-47CE-BDF6-28751C850262}" type="datetimeFigureOut">
              <a:rPr lang="zh-TW" altLang="en-US" smtClean="0"/>
              <a:t>2021/8/23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64011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hecker/>
      </p:transition>
    </mc:Choice>
    <mc:Fallback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66A1-095C-47CE-BDF6-28751C850262}" type="datetimeFigureOut">
              <a:rPr lang="zh-TW" altLang="en-US" smtClean="0"/>
              <a:t>2021/8/23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8967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hecker/>
      </p:transition>
    </mc:Choice>
    <mc:Fallback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66A1-095C-47CE-BDF6-28751C850262}" type="datetimeFigureOut">
              <a:rPr lang="zh-TW" altLang="en-US" smtClean="0"/>
              <a:t>2021/8/23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36083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hecker/>
      </p:transition>
    </mc:Choice>
    <mc:Fallback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66A1-095C-47CE-BDF6-28751C850262}" type="datetimeFigureOut">
              <a:rPr lang="zh-TW" altLang="en-US" smtClean="0"/>
              <a:t>2021/8/23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2167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hecker/>
      </p:transition>
    </mc:Choice>
    <mc:Fallback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66A1-095C-47CE-BDF6-28751C850262}" type="datetimeFigureOut">
              <a:rPr lang="zh-TW" altLang="en-US" smtClean="0"/>
              <a:t>2021/8/23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09524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hecker/>
      </p:transition>
    </mc:Choice>
    <mc:Fallback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66A1-095C-47CE-BDF6-28751C850262}" type="datetimeFigureOut">
              <a:rPr lang="zh-TW" altLang="en-US" smtClean="0"/>
              <a:t>2021/8/23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0163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hecker/>
      </p:transition>
    </mc:Choice>
    <mc:Fallback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66A1-095C-47CE-BDF6-28751C850262}" type="datetimeFigureOut">
              <a:rPr lang="zh-TW" altLang="en-US" smtClean="0"/>
              <a:t>2021/8/23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30100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hecker/>
      </p:transition>
    </mc:Choice>
    <mc:Fallback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66A1-095C-47CE-BDF6-28751C850262}" type="datetimeFigureOut">
              <a:rPr lang="zh-TW" altLang="en-US" smtClean="0"/>
              <a:t>2021/8/23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8371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hecker/>
      </p:transition>
    </mc:Choice>
    <mc:Fallback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66A1-095C-47CE-BDF6-28751C850262}" type="datetimeFigureOut">
              <a:rPr lang="zh-TW" altLang="en-US" smtClean="0"/>
              <a:t>2021/8/23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7209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hecker/>
      </p:transition>
    </mc:Choice>
    <mc:Fallback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66A1-095C-47CE-BDF6-28751C850262}" type="datetimeFigureOut">
              <a:rPr lang="zh-TW" altLang="en-US" smtClean="0"/>
              <a:t>2021/8/23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23451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hecker/>
      </p:transition>
    </mc:Choice>
    <mc:Fallback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F66A1-095C-47CE-BDF6-28751C850262}" type="datetimeFigureOut">
              <a:rPr lang="zh-TW" altLang="en-US" smtClean="0"/>
              <a:t>2021/8/23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2236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:checker/>
      </p:transition>
    </mc:Choice>
    <mc:Fallback>
      <p:transition spd="slow">
        <p:checker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29C0C0D7-2453-4522-91EC-6766755B6D6E}"/>
              </a:ext>
            </a:extLst>
          </p:cNvPr>
          <p:cNvSpPr/>
          <p:nvPr/>
        </p:nvSpPr>
        <p:spPr>
          <a:xfrm>
            <a:off x="761502" y="777240"/>
            <a:ext cx="7620997" cy="320575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zh-TW" altLang="en-US" sz="6000" dirty="0">
                <a:ln w="19050">
                  <a:solidFill>
                    <a:schemeClr val="bg1"/>
                  </a:solidFill>
                </a:ln>
                <a:solidFill>
                  <a:srgbClr val="FF66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華康海報體 Std W12" panose="040B0C00000000000000" pitchFamily="82" charset="-120"/>
                <a:ea typeface="華康海報體 Std W12" panose="040B0C00000000000000" pitchFamily="82" charset="-120"/>
              </a:rPr>
              <a:t>校外教學 </a:t>
            </a:r>
            <a:r>
              <a:rPr lang="en-US" altLang="zh-TW" sz="6000" dirty="0">
                <a:ln w="19050">
                  <a:solidFill>
                    <a:schemeClr val="bg1"/>
                  </a:solidFill>
                </a:ln>
                <a:solidFill>
                  <a:srgbClr val="FF66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華康海報體 Std W12" panose="040B0C00000000000000" pitchFamily="82" charset="-120"/>
                <a:ea typeface="華康海報體 Std W12" panose="040B0C00000000000000" pitchFamily="82" charset="-120"/>
              </a:rPr>
              <a:t>Happy Go</a:t>
            </a:r>
            <a:endParaRPr lang="zh-TW" altLang="en-US" sz="6000" b="0" cap="none" spc="0" dirty="0">
              <a:ln w="19050">
                <a:solidFill>
                  <a:schemeClr val="bg1"/>
                </a:solidFill>
              </a:ln>
              <a:solidFill>
                <a:srgbClr val="FF66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華康海報體 Std W12" panose="040B0C00000000000000" pitchFamily="82" charset="-120"/>
              <a:ea typeface="華康海報體 Std W12" panose="040B0C00000000000000" pitchFamily="82" charset="-120"/>
            </a:endParaRPr>
          </a:p>
        </p:txBody>
      </p:sp>
      <p:pic>
        <p:nvPicPr>
          <p:cNvPr id="7" name="圖片 6" descr="一張含有 個人, 擺姿勢, 相片, 團體 的圖片&#10;&#10;自動產生的描述">
            <a:extLst>
              <a:ext uri="{FF2B5EF4-FFF2-40B4-BE49-F238E27FC236}">
                <a16:creationId xmlns:a16="http://schemas.microsoft.com/office/drawing/2014/main" id="{5A65DF30-F3B3-404D-B358-575C6148C3E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0" t="6717" r="15324" b="38987"/>
          <a:stretch/>
        </p:blipFill>
        <p:spPr>
          <a:xfrm>
            <a:off x="2354580" y="2503171"/>
            <a:ext cx="4034790" cy="2217419"/>
          </a:xfrm>
          <a:prstGeom prst="rect">
            <a:avLst/>
          </a:prstGeom>
        </p:spPr>
      </p:pic>
      <p:pic>
        <p:nvPicPr>
          <p:cNvPr id="9" name="圖片 8" descr="一張含有 畫畫, 時鐘, 電腦 的圖片&#10;&#10;自動產生的描述">
            <a:extLst>
              <a:ext uri="{FF2B5EF4-FFF2-40B4-BE49-F238E27FC236}">
                <a16:creationId xmlns:a16="http://schemas.microsoft.com/office/drawing/2014/main" id="{D2ADBF87-3EDE-4D75-A022-20AF18EC2F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655" y="1783080"/>
            <a:ext cx="6544690" cy="4297680"/>
          </a:xfrm>
          <a:prstGeom prst="rect">
            <a:avLst/>
          </a:prstGeom>
        </p:spPr>
      </p:pic>
      <p:sp>
        <p:nvSpPr>
          <p:cNvPr id="6" name="文字方塊 5">
            <a:extLst>
              <a:ext uri="{FF2B5EF4-FFF2-40B4-BE49-F238E27FC236}">
                <a16:creationId xmlns:a16="http://schemas.microsoft.com/office/drawing/2014/main" id="{A42F7373-1A80-461C-848B-2A3498BAED7E}"/>
              </a:ext>
            </a:extLst>
          </p:cNvPr>
          <p:cNvSpPr txBox="1"/>
          <p:nvPr/>
        </p:nvSpPr>
        <p:spPr>
          <a:xfrm>
            <a:off x="3153266" y="1358296"/>
            <a:ext cx="2837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淡水八里一日遊</a:t>
            </a:r>
          </a:p>
        </p:txBody>
      </p:sp>
      <p:pic>
        <p:nvPicPr>
          <p:cNvPr id="2" name="03-music">
            <a:hlinkClick r:id="" action="ppaction://media"/>
            <a:extLst>
              <a:ext uri="{FF2B5EF4-FFF2-40B4-BE49-F238E27FC236}">
                <a16:creationId xmlns:a16="http://schemas.microsoft.com/office/drawing/2014/main" id="{B294B0E0-B6F7-44DB-9491-A0779DC0B90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935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字方塊 8">
            <a:extLst>
              <a:ext uri="{FF2B5EF4-FFF2-40B4-BE49-F238E27FC236}">
                <a16:creationId xmlns:a16="http://schemas.microsoft.com/office/drawing/2014/main" id="{5B9180D7-84F0-4095-A66B-52D924890ECF}"/>
              </a:ext>
            </a:extLst>
          </p:cNvPr>
          <p:cNvSpPr txBox="1"/>
          <p:nvPr/>
        </p:nvSpPr>
        <p:spPr>
          <a:xfrm>
            <a:off x="194310" y="240030"/>
            <a:ext cx="87668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400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這裡超好玩 </a:t>
            </a:r>
            <a:r>
              <a:rPr lang="en-US" altLang="zh-TW" sz="4400" dirty="0">
                <a:solidFill>
                  <a:srgbClr val="FF3399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So much fun here</a:t>
            </a:r>
            <a:endParaRPr lang="zh-TW" altLang="en-US" sz="4400" dirty="0">
              <a:solidFill>
                <a:srgbClr val="FF3399"/>
              </a:solidFill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</p:txBody>
      </p:sp>
      <p:grpSp>
        <p:nvGrpSpPr>
          <p:cNvPr id="13" name="群組 12">
            <a:extLst>
              <a:ext uri="{FF2B5EF4-FFF2-40B4-BE49-F238E27FC236}">
                <a16:creationId xmlns:a16="http://schemas.microsoft.com/office/drawing/2014/main" id="{19DA837F-4AAB-47D4-AD8C-C72FC30F2A79}"/>
              </a:ext>
            </a:extLst>
          </p:cNvPr>
          <p:cNvGrpSpPr/>
          <p:nvPr/>
        </p:nvGrpSpPr>
        <p:grpSpPr>
          <a:xfrm rot="20946056">
            <a:off x="165654" y="1987533"/>
            <a:ext cx="4248531" cy="2882932"/>
            <a:chOff x="331904" y="1924738"/>
            <a:chExt cx="4248531" cy="2882932"/>
          </a:xfrm>
        </p:grpSpPr>
        <p:pic>
          <p:nvPicPr>
            <p:cNvPr id="14" name="圖片 13" descr="一張含有 室外, 個人, 船, 水 的圖片&#10;&#10;自動產生的描述">
              <a:extLst>
                <a:ext uri="{FF2B5EF4-FFF2-40B4-BE49-F238E27FC236}">
                  <a16:creationId xmlns:a16="http://schemas.microsoft.com/office/drawing/2014/main" id="{917C2250-385B-4217-806E-F31FFD965E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83" t="6034" r="7640" b="10775"/>
            <a:stretch/>
          </p:blipFill>
          <p:spPr>
            <a:xfrm>
              <a:off x="1913641" y="2177593"/>
              <a:ext cx="2177591" cy="1819372"/>
            </a:xfrm>
            <a:prstGeom prst="rect">
              <a:avLst/>
            </a:prstGeom>
          </p:spPr>
        </p:pic>
        <p:pic>
          <p:nvPicPr>
            <p:cNvPr id="15" name="圖片 14">
              <a:extLst>
                <a:ext uri="{FF2B5EF4-FFF2-40B4-BE49-F238E27FC236}">
                  <a16:creationId xmlns:a16="http://schemas.microsoft.com/office/drawing/2014/main" id="{6582DBFA-C096-4355-944B-017852BC78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31904" y="1924738"/>
              <a:ext cx="4248531" cy="288293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6" name="文字方塊 15">
              <a:extLst>
                <a:ext uri="{FF2B5EF4-FFF2-40B4-BE49-F238E27FC236}">
                  <a16:creationId xmlns:a16="http://schemas.microsoft.com/office/drawing/2014/main" id="{B72CB2F6-4550-4568-A8D8-BE4F6C56908E}"/>
                </a:ext>
              </a:extLst>
            </p:cNvPr>
            <p:cNvSpPr txBox="1"/>
            <p:nvPr/>
          </p:nvSpPr>
          <p:spPr>
            <a:xfrm>
              <a:off x="2320290" y="4312445"/>
              <a:ext cx="9944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0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搭渡輪</a:t>
              </a:r>
            </a:p>
          </p:txBody>
        </p:sp>
      </p:grpSp>
      <p:grpSp>
        <p:nvGrpSpPr>
          <p:cNvPr id="17" name="群組 16">
            <a:extLst>
              <a:ext uri="{FF2B5EF4-FFF2-40B4-BE49-F238E27FC236}">
                <a16:creationId xmlns:a16="http://schemas.microsoft.com/office/drawing/2014/main" id="{F7E2CEB1-47A4-4C50-94BA-3C98B95B755C}"/>
              </a:ext>
            </a:extLst>
          </p:cNvPr>
          <p:cNvGrpSpPr/>
          <p:nvPr/>
        </p:nvGrpSpPr>
        <p:grpSpPr>
          <a:xfrm rot="611381">
            <a:off x="4705417" y="1962691"/>
            <a:ext cx="4258439" cy="3279488"/>
            <a:chOff x="4693990" y="1924738"/>
            <a:chExt cx="4258439" cy="3279488"/>
          </a:xfrm>
        </p:grpSpPr>
        <p:pic>
          <p:nvPicPr>
            <p:cNvPr id="18" name="圖片 17" descr="一張含有 室外, 個人, 年輕, 騎馬 的圖片&#10;&#10;自動產生的描述">
              <a:extLst>
                <a:ext uri="{FF2B5EF4-FFF2-40B4-BE49-F238E27FC236}">
                  <a16:creationId xmlns:a16="http://schemas.microsoft.com/office/drawing/2014/main" id="{3034C7A7-F8C3-4D4B-8F7D-1E89E4B136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15" t="11994" r="10517" b="1772"/>
            <a:stretch/>
          </p:blipFill>
          <p:spPr>
            <a:xfrm>
              <a:off x="5479889" y="2394825"/>
              <a:ext cx="2686640" cy="2068350"/>
            </a:xfrm>
            <a:prstGeom prst="rect">
              <a:avLst/>
            </a:prstGeom>
          </p:spPr>
        </p:pic>
        <p:pic>
          <p:nvPicPr>
            <p:cNvPr id="19" name="圖片 18" descr="一張含有 時鐘 的圖片&#10;&#10;自動產生的描述">
              <a:extLst>
                <a:ext uri="{FF2B5EF4-FFF2-40B4-BE49-F238E27FC236}">
                  <a16:creationId xmlns:a16="http://schemas.microsoft.com/office/drawing/2014/main" id="{5F8BC269-7A4D-4DAC-A7BE-9F3DF40E4E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3990" y="1924738"/>
              <a:ext cx="4258439" cy="327948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0" name="文字方塊 19">
              <a:extLst>
                <a:ext uri="{FF2B5EF4-FFF2-40B4-BE49-F238E27FC236}">
                  <a16:creationId xmlns:a16="http://schemas.microsoft.com/office/drawing/2014/main" id="{4F68202C-9C27-4B1C-B76C-BDE869235FB0}"/>
                </a:ext>
              </a:extLst>
            </p:cNvPr>
            <p:cNvSpPr txBox="1"/>
            <p:nvPr/>
          </p:nvSpPr>
          <p:spPr>
            <a:xfrm>
              <a:off x="5991606" y="4407560"/>
              <a:ext cx="13235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0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騎自行車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801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hecker/>
      </p:transition>
    </mc:Choice>
    <mc:Fallback>
      <p:transition spd="slow">
        <p:checker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字方塊 11">
            <a:extLst>
              <a:ext uri="{FF2B5EF4-FFF2-40B4-BE49-F238E27FC236}">
                <a16:creationId xmlns:a16="http://schemas.microsoft.com/office/drawing/2014/main" id="{389AC73F-7534-4249-801A-F0A7471F56AE}"/>
              </a:ext>
            </a:extLst>
          </p:cNvPr>
          <p:cNvSpPr txBox="1"/>
          <p:nvPr/>
        </p:nvSpPr>
        <p:spPr>
          <a:xfrm>
            <a:off x="194310" y="240030"/>
            <a:ext cx="87668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400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美味的小吃 </a:t>
            </a:r>
            <a:r>
              <a:rPr lang="en-US" altLang="zh-TW" sz="4400" dirty="0">
                <a:solidFill>
                  <a:srgbClr val="FF3399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Delicious snacks</a:t>
            </a:r>
            <a:endParaRPr lang="zh-TW" altLang="en-US" sz="4400" dirty="0">
              <a:solidFill>
                <a:srgbClr val="FF3399"/>
              </a:solidFill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</p:txBody>
      </p:sp>
      <p:pic>
        <p:nvPicPr>
          <p:cNvPr id="16" name="圖片 15" descr="一張含有 盤, 室內, 桌, 坐 的圖片&#10;&#10;自動產生的描述">
            <a:extLst>
              <a:ext uri="{FF2B5EF4-FFF2-40B4-BE49-F238E27FC236}">
                <a16:creationId xmlns:a16="http://schemas.microsoft.com/office/drawing/2014/main" id="{E65D27A7-7F65-49CE-A715-CC955A5EC1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71" y="1871386"/>
            <a:ext cx="2596132" cy="19470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7" name="圖片 16" descr="一張含有 食物, 碗盤, 片, 吃掉 的圖片&#10;&#10;自動產生的描述">
            <a:extLst>
              <a:ext uri="{FF2B5EF4-FFF2-40B4-BE49-F238E27FC236}">
                <a16:creationId xmlns:a16="http://schemas.microsoft.com/office/drawing/2014/main" id="{31B65A4B-606F-4908-BC0E-25994582BA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101" y="2336365"/>
            <a:ext cx="2596132" cy="19470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" name="圖片 17" descr="一張含有 食物, 桌, 室內, 碗 的圖片&#10;&#10;自動產生的描述">
            <a:extLst>
              <a:ext uri="{FF2B5EF4-FFF2-40B4-BE49-F238E27FC236}">
                <a16:creationId xmlns:a16="http://schemas.microsoft.com/office/drawing/2014/main" id="{864203B2-A617-4986-8831-CE1C5666E3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173" y="1871385"/>
            <a:ext cx="2650502" cy="19470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文字方塊 18">
            <a:extLst>
              <a:ext uri="{FF2B5EF4-FFF2-40B4-BE49-F238E27FC236}">
                <a16:creationId xmlns:a16="http://schemas.microsoft.com/office/drawing/2014/main" id="{72293CB0-0FE8-4801-A98E-C38B1410C0DF}"/>
              </a:ext>
            </a:extLst>
          </p:cNvPr>
          <p:cNvSpPr txBox="1"/>
          <p:nvPr/>
        </p:nvSpPr>
        <p:spPr>
          <a:xfrm>
            <a:off x="1142110" y="4242690"/>
            <a:ext cx="13008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阿婆鐵蛋</a:t>
            </a: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AB0852DD-F7B5-49F8-8DA0-51991667E220}"/>
              </a:ext>
            </a:extLst>
          </p:cNvPr>
          <p:cNvSpPr txBox="1"/>
          <p:nvPr/>
        </p:nvSpPr>
        <p:spPr>
          <a:xfrm>
            <a:off x="3973068" y="4458270"/>
            <a:ext cx="9781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炸蝦捲</a:t>
            </a: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686244B2-A037-4D13-BB11-8623698687A1}"/>
              </a:ext>
            </a:extLst>
          </p:cNvPr>
          <p:cNvSpPr txBox="1"/>
          <p:nvPr/>
        </p:nvSpPr>
        <p:spPr>
          <a:xfrm>
            <a:off x="6982325" y="4242690"/>
            <a:ext cx="9781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魚丸湯</a:t>
            </a:r>
          </a:p>
        </p:txBody>
      </p:sp>
    </p:spTree>
    <p:extLst>
      <p:ext uri="{BB962C8B-B14F-4D97-AF65-F5344CB8AC3E}">
        <p14:creationId xmlns:p14="http://schemas.microsoft.com/office/powerpoint/2010/main" val="584032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hecker/>
      </p:transition>
    </mc:Choice>
    <mc:Fallback>
      <p:transition spd="slow">
        <p:check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 txBox="1"/>
          <p:nvPr/>
        </p:nvSpPr>
        <p:spPr>
          <a:xfrm>
            <a:off x="4608360" y="972360"/>
            <a:ext cx="4535640" cy="1365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zh-TW" altLang="en-US" sz="4400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美麗的夕陽</a:t>
            </a:r>
            <a:r>
              <a:rPr lang="en-US" sz="4400" spc="-1" dirty="0">
                <a:solidFill>
                  <a:srgbClr val="FF339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Beautiful sunset</a:t>
            </a:r>
          </a:p>
        </p:txBody>
      </p:sp>
      <p:grpSp>
        <p:nvGrpSpPr>
          <p:cNvPr id="6" name="群組 5">
            <a:extLst>
              <a:ext uri="{FF2B5EF4-FFF2-40B4-BE49-F238E27FC236}">
                <a16:creationId xmlns:a16="http://schemas.microsoft.com/office/drawing/2014/main" id="{54FE4F19-DB3C-4154-8084-6787865AF8F8}"/>
              </a:ext>
            </a:extLst>
          </p:cNvPr>
          <p:cNvGrpSpPr/>
          <p:nvPr/>
        </p:nvGrpSpPr>
        <p:grpSpPr>
          <a:xfrm rot="289733">
            <a:off x="370272" y="893671"/>
            <a:ext cx="3977221" cy="4637820"/>
            <a:chOff x="580750" y="1118316"/>
            <a:chExt cx="3510287" cy="4093331"/>
          </a:xfrm>
        </p:grpSpPr>
        <p:pic>
          <p:nvPicPr>
            <p:cNvPr id="3" name="圖片 2"/>
            <p:cNvPicPr/>
            <p:nvPr/>
          </p:nvPicPr>
          <p:blipFill rotWithShape="1">
            <a:blip r:embed="rId2"/>
            <a:srcRect l="33862" t="1693" r="10003" b="10763"/>
            <a:stretch/>
          </p:blipFill>
          <p:spPr>
            <a:xfrm rot="20451445">
              <a:off x="1011564" y="2053548"/>
              <a:ext cx="2530339" cy="261767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" name="圖片 3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88128">
              <a:off x="580750" y="1118316"/>
              <a:ext cx="3510287" cy="4093331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5" name="TextShape 2"/>
          <p:cNvSpPr txBox="1"/>
          <p:nvPr/>
        </p:nvSpPr>
        <p:spPr>
          <a:xfrm>
            <a:off x="4608360" y="2939204"/>
            <a:ext cx="4320000" cy="1368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zh-TW" alt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望著漁人碼頭的夕陽，依依不捨說再見！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24697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hecker/>
      </p:transition>
    </mc:Choice>
    <mc:Fallback>
      <p:transition spd="slow">
        <p:checker/>
      </p:transition>
    </mc:Fallback>
  </mc:AlternateContent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1302</TotalTime>
  <Words>47</Words>
  <Application>Microsoft Office PowerPoint</Application>
  <PresentationFormat>如螢幕大小 (4:3)</PresentationFormat>
  <Paragraphs>11</Paragraphs>
  <Slides>4</Slides>
  <Notes>0</Notes>
  <HiddenSlides>0</HiddenSlides>
  <MMClips>1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11" baseType="lpstr">
      <vt:lpstr>華康海報體 Std W12</vt:lpstr>
      <vt:lpstr>微軟正黑體</vt:lpstr>
      <vt:lpstr>新細明體</vt:lpstr>
      <vt:lpstr>Arial</vt:lpstr>
      <vt:lpstr>Calibri</vt:lpstr>
      <vt:lpstr>Calibri Light</vt:lpstr>
      <vt:lpstr>Office 佈景主題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WIN-X</dc:creator>
  <cp:lastModifiedBy>Windows 使用者</cp:lastModifiedBy>
  <cp:revision>27</cp:revision>
  <dcterms:created xsi:type="dcterms:W3CDTF">2020-01-05T04:16:58Z</dcterms:created>
  <dcterms:modified xsi:type="dcterms:W3CDTF">2021-08-24T04:06:57Z</dcterms:modified>
</cp:coreProperties>
</file>