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9933"/>
    <a:srgbClr val="FF0066"/>
    <a:srgbClr val="FFCCFF"/>
    <a:srgbClr val="FFFF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5816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188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17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314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1282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5263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3036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472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038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1272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5473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0421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850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2143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351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5702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D3ED6-FBCE-4D94-9B1F-100AB8343266}" type="datetimeFigureOut">
              <a:rPr lang="zh-TW" altLang="en-US" smtClean="0"/>
              <a:t>2023/1/10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DBFAE6-C885-4798-A59A-D177F7DCA9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421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659566" y="519835"/>
            <a:ext cx="5826719" cy="1646302"/>
          </a:xfrm>
        </p:spPr>
        <p:txBody>
          <a:bodyPr/>
          <a:lstStyle/>
          <a:p>
            <a:pPr algn="ctr"/>
            <a:r>
              <a:rPr lang="zh-TW" altLang="en-US" sz="8000" b="1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我的麻吉</a:t>
            </a:r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91511DCB-BCAB-44F8-929F-FEBA81033CB3}"/>
              </a:ext>
            </a:extLst>
          </p:cNvPr>
          <p:cNvSpPr/>
          <p:nvPr/>
        </p:nvSpPr>
        <p:spPr>
          <a:xfrm>
            <a:off x="1422400" y="2428240"/>
            <a:ext cx="2794000" cy="1432560"/>
          </a:xfrm>
          <a:prstGeom prst="roundRect">
            <a:avLst/>
          </a:prstGeom>
          <a:solidFill>
            <a:srgbClr val="FF0066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林小卉</a:t>
            </a:r>
          </a:p>
        </p:txBody>
      </p:sp>
      <p:sp>
        <p:nvSpPr>
          <p:cNvPr id="5" name="矩形: 圓角 4">
            <a:extLst>
              <a:ext uri="{FF2B5EF4-FFF2-40B4-BE49-F238E27FC236}">
                <a16:creationId xmlns:a16="http://schemas.microsoft.com/office/drawing/2014/main" id="{7B764D6D-01AF-4A39-A884-D2D110F24BF0}"/>
              </a:ext>
            </a:extLst>
          </p:cNvPr>
          <p:cNvSpPr/>
          <p:nvPr/>
        </p:nvSpPr>
        <p:spPr>
          <a:xfrm>
            <a:off x="4795520" y="2428240"/>
            <a:ext cx="2794000" cy="1432560"/>
          </a:xfrm>
          <a:prstGeom prst="roundRect">
            <a:avLst/>
          </a:prstGeom>
          <a:solidFill>
            <a:srgbClr val="FF9933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王大同</a:t>
            </a:r>
          </a:p>
        </p:txBody>
      </p:sp>
      <p:sp>
        <p:nvSpPr>
          <p:cNvPr id="6" name="矩形: 圓角 5">
            <a:extLst>
              <a:ext uri="{FF2B5EF4-FFF2-40B4-BE49-F238E27FC236}">
                <a16:creationId xmlns:a16="http://schemas.microsoft.com/office/drawing/2014/main" id="{316D8B90-CA58-4C8E-B2B5-802FC9B22D53}"/>
              </a:ext>
            </a:extLst>
          </p:cNvPr>
          <p:cNvSpPr/>
          <p:nvPr/>
        </p:nvSpPr>
        <p:spPr>
          <a:xfrm>
            <a:off x="3088640" y="4112743"/>
            <a:ext cx="2794000" cy="1432560"/>
          </a:xfrm>
          <a:prstGeom prst="roundRect">
            <a:avLst/>
          </a:prstGeom>
          <a:solidFill>
            <a:srgbClr val="9966FF"/>
          </a:solidFill>
          <a:ln w="5715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吳小美</a:t>
            </a:r>
          </a:p>
        </p:txBody>
      </p:sp>
    </p:spTree>
    <p:extLst>
      <p:ext uri="{BB962C8B-B14F-4D97-AF65-F5344CB8AC3E}">
        <p14:creationId xmlns:p14="http://schemas.microsoft.com/office/powerpoint/2010/main" val="342430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>
          <a:xfrm>
            <a:off x="609600" y="1858837"/>
            <a:ext cx="3088109" cy="3880772"/>
          </a:xfrm>
        </p:spPr>
        <p:txBody>
          <a:bodyPr>
            <a:normAutofit/>
          </a:bodyPr>
          <a:lstStyle/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綽號：大小姐</a:t>
            </a:r>
            <a:endParaRPr lang="en-US" altLang="zh-TW" sz="2800" dirty="0"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專長：唱歌</a:t>
            </a:r>
            <a:endParaRPr lang="en-US" altLang="zh-TW" sz="2800" dirty="0"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口頭禪：唉呦</a:t>
            </a: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814" y="935291"/>
            <a:ext cx="4015506" cy="53548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080" y="3717485"/>
            <a:ext cx="2126545" cy="2572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標題 3">
            <a:extLst>
              <a:ext uri="{FF2B5EF4-FFF2-40B4-BE49-F238E27FC236}">
                <a16:creationId xmlns:a16="http://schemas.microsoft.com/office/drawing/2014/main" id="{36DCD14E-CC2F-4689-89C2-7C5D65B203B3}"/>
              </a:ext>
            </a:extLst>
          </p:cNvPr>
          <p:cNvSpPr txBox="1">
            <a:spLocks/>
          </p:cNvSpPr>
          <p:nvPr/>
        </p:nvSpPr>
        <p:spPr>
          <a:xfrm>
            <a:off x="762000" y="660400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7200" b="1" dirty="0">
                <a:ln w="38100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林小卉</a:t>
            </a:r>
          </a:p>
        </p:txBody>
      </p:sp>
    </p:spTree>
    <p:extLst>
      <p:ext uri="{BB962C8B-B14F-4D97-AF65-F5344CB8AC3E}">
        <p14:creationId xmlns:p14="http://schemas.microsoft.com/office/powerpoint/2010/main" val="567892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>
          <a:xfrm>
            <a:off x="609600" y="1858837"/>
            <a:ext cx="3088109" cy="3880772"/>
          </a:xfrm>
        </p:spPr>
        <p:txBody>
          <a:bodyPr>
            <a:normAutofit/>
          </a:bodyPr>
          <a:lstStyle/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綽號：帥哥</a:t>
            </a:r>
            <a:endParaRPr lang="en-US" altLang="zh-TW" sz="2800" dirty="0"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專長：運動</a:t>
            </a:r>
            <a:endParaRPr lang="en-US" altLang="zh-TW" sz="2800" dirty="0"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口頭禪：喔喔</a:t>
            </a: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814" y="935705"/>
            <a:ext cx="4015506" cy="53540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790" y="3641011"/>
            <a:ext cx="1626066" cy="2649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標題 3">
            <a:extLst>
              <a:ext uri="{FF2B5EF4-FFF2-40B4-BE49-F238E27FC236}">
                <a16:creationId xmlns:a16="http://schemas.microsoft.com/office/drawing/2014/main" id="{2778C890-65C7-4B92-9936-D0F88B7C3121}"/>
              </a:ext>
            </a:extLst>
          </p:cNvPr>
          <p:cNvSpPr txBox="1">
            <a:spLocks/>
          </p:cNvSpPr>
          <p:nvPr/>
        </p:nvSpPr>
        <p:spPr>
          <a:xfrm>
            <a:off x="762000" y="660400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7200" b="1" dirty="0">
                <a:ln w="38100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王大同</a:t>
            </a:r>
          </a:p>
        </p:txBody>
      </p:sp>
    </p:spTree>
    <p:extLst>
      <p:ext uri="{BB962C8B-B14F-4D97-AF65-F5344CB8AC3E}">
        <p14:creationId xmlns:p14="http://schemas.microsoft.com/office/powerpoint/2010/main" val="2645516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>
          <a:xfrm>
            <a:off x="609600" y="1858837"/>
            <a:ext cx="3088109" cy="3880772"/>
          </a:xfrm>
        </p:spPr>
        <p:txBody>
          <a:bodyPr>
            <a:normAutofit/>
          </a:bodyPr>
          <a:lstStyle/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綽號：美美</a:t>
            </a:r>
            <a:endParaRPr lang="en-US" altLang="zh-TW" sz="2800" dirty="0"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專長：彈鋼琴</a:t>
            </a:r>
            <a:endParaRPr lang="en-US" altLang="zh-TW" sz="2800" dirty="0">
              <a:latin typeface="華康粗圓體" panose="020F0709000000000000" pitchFamily="49" charset="-120"/>
              <a:ea typeface="華康粗圓體" panose="020F0709000000000000" pitchFamily="49" charset="-120"/>
            </a:endParaRPr>
          </a:p>
          <a:p>
            <a:pPr>
              <a:buClr>
                <a:srgbClr val="CC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華康粗圓體" panose="020F0709000000000000" pitchFamily="49" charset="-120"/>
                <a:ea typeface="華康粗圓體" panose="020F0709000000000000" pitchFamily="49" charset="-120"/>
              </a:rPr>
              <a:t>口頭禪：嗯哼</a:t>
            </a: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434" y="935291"/>
            <a:ext cx="4014265" cy="53548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080" y="3717485"/>
            <a:ext cx="2126545" cy="2572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標題 3">
            <a:extLst>
              <a:ext uri="{FF2B5EF4-FFF2-40B4-BE49-F238E27FC236}">
                <a16:creationId xmlns:a16="http://schemas.microsoft.com/office/drawing/2014/main" id="{FAC9B26D-EF21-482F-9D02-32382E417FE4}"/>
              </a:ext>
            </a:extLst>
          </p:cNvPr>
          <p:cNvSpPr txBox="1">
            <a:spLocks/>
          </p:cNvSpPr>
          <p:nvPr/>
        </p:nvSpPr>
        <p:spPr>
          <a:xfrm>
            <a:off x="762000" y="660400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7200" b="1" dirty="0">
                <a:ln w="38100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吳小美</a:t>
            </a:r>
          </a:p>
        </p:txBody>
      </p:sp>
    </p:spTree>
    <p:extLst>
      <p:ext uri="{BB962C8B-B14F-4D97-AF65-F5344CB8AC3E}">
        <p14:creationId xmlns:p14="http://schemas.microsoft.com/office/powerpoint/2010/main" val="1925839637"/>
      </p:ext>
    </p:extLst>
  </p:cSld>
  <p:clrMapOvr>
    <a:masterClrMapping/>
  </p:clrMapOvr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46</Words>
  <Application>Microsoft Office PowerPoint</Application>
  <PresentationFormat>如螢幕大小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1" baseType="lpstr">
      <vt:lpstr>華康海報體 Std W12</vt:lpstr>
      <vt:lpstr>華康粗圓體</vt:lpstr>
      <vt:lpstr>Arial</vt:lpstr>
      <vt:lpstr>Trebuchet MS</vt:lpstr>
      <vt:lpstr>Wingdings</vt:lpstr>
      <vt:lpstr>Wingdings 3</vt:lpstr>
      <vt:lpstr>多面向</vt:lpstr>
      <vt:lpstr>我的麻吉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我的麻吉</dc:title>
  <dc:creator>tosi wang</dc:creator>
  <cp:lastModifiedBy>user</cp:lastModifiedBy>
  <cp:revision>10</cp:revision>
  <dcterms:created xsi:type="dcterms:W3CDTF">2014-12-11T04:48:42Z</dcterms:created>
  <dcterms:modified xsi:type="dcterms:W3CDTF">2023-01-10T00:48:17Z</dcterms:modified>
</cp:coreProperties>
</file>