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824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8734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731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092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540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488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312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83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790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8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570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C83FD-28B0-4DF3-9FE5-51DF75ED5C44}" type="datetimeFigureOut">
              <a:rPr lang="zh-TW" altLang="en-US" smtClean="0"/>
              <a:t>2023/1/7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997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>
            <a:extLst>
              <a:ext uri="{FF2B5EF4-FFF2-40B4-BE49-F238E27FC236}">
                <a16:creationId xmlns:a16="http://schemas.microsoft.com/office/drawing/2014/main" id="{6E27C7B1-5AD8-4584-A741-1FFEFDDE78B7}"/>
              </a:ext>
            </a:extLst>
          </p:cNvPr>
          <p:cNvSpPr txBox="1">
            <a:spLocks/>
          </p:cNvSpPr>
          <p:nvPr/>
        </p:nvSpPr>
        <p:spPr>
          <a:xfrm>
            <a:off x="5491451" y="2328589"/>
            <a:ext cx="3032789" cy="6787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>
                <a:solidFill>
                  <a:srgbClr val="FF505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美麗的夕陽</a:t>
            </a:r>
            <a:endParaRPr lang="zh-TW" altLang="en-US" dirty="0">
              <a:solidFill>
                <a:srgbClr val="FF5050"/>
              </a:solidFill>
              <a:latin typeface="Arial" panose="020B0604020202020204" pitchFamily="34" charset="0"/>
              <a:ea typeface="華康中圓體" panose="020F0509000000000000" pitchFamily="49" charset="-120"/>
              <a:cs typeface="Arial" panose="020B0604020202020204" pitchFamily="34" charset="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42A7436C-E196-47ED-8335-26C4D63953DB}"/>
              </a:ext>
            </a:extLst>
          </p:cNvPr>
          <p:cNvSpPr txBox="1"/>
          <p:nvPr/>
        </p:nvSpPr>
        <p:spPr>
          <a:xfrm>
            <a:off x="5491451" y="3248735"/>
            <a:ext cx="34739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在燦爛彩霞映照下，</a:t>
            </a:r>
            <a:endParaRPr lang="en-US" altLang="zh-TW" sz="28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r>
              <a:rPr lang="zh-TW" altLang="en-US" sz="28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依依不捨說再見！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E355C17-77BC-4201-B9B7-7BFAF75E8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13" y="1371600"/>
            <a:ext cx="5164667" cy="3873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474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1360</TotalTime>
  <Words>13</Words>
  <Application>Microsoft Office PowerPoint</Application>
  <PresentationFormat>如螢幕大小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華康中圓體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14</cp:revision>
  <dcterms:created xsi:type="dcterms:W3CDTF">2023-01-06T02:52:36Z</dcterms:created>
  <dcterms:modified xsi:type="dcterms:W3CDTF">2023-01-07T01:34:15Z</dcterms:modified>
</cp:coreProperties>
</file>