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FF5050"/>
    <a:srgbClr val="FF0066"/>
    <a:srgbClr val="FF6600"/>
    <a:srgbClr val="FFCCCC"/>
    <a:srgbClr val="66CC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6530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6395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8752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7254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1371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3012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1145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7958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599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5826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3269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drumroll.wav"/>
          </p:stSnd>
        </p:sndAc>
      </p:transition>
    </mc:Choice>
    <mc:Fallback>
      <p:transition spd="slow">
        <p:sndAc>
          <p:stSnd>
            <p:snd r:embed="rId1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BB12E-FC76-4C80-B895-5EA775D90290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96949-9784-4165-B1B7-4D3636CA6A3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802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3" name="drumroll.wav"/>
          </p:stSnd>
        </p:sndAc>
      </p:transition>
    </mc:Choice>
    <mc:Fallback>
      <p:transition spd="slow">
        <p:sndAc>
          <p:stSnd>
            <p:snd r:embed="rId13" name="drumroll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69E90CEA-3663-423D-BB2E-A99A6F0B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0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>
                <a:solidFill>
                  <a:srgbClr val="FF5050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我是英語小博士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B3CADCEA-093A-4319-B800-1FDE2DFD7D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121" y="2411445"/>
            <a:ext cx="2453458" cy="36156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1714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drumroll.wav"/>
          </p:stSnd>
        </p:sndAc>
      </p:transition>
    </mc:Choice>
    <mc:Fallback>
      <p:transition spd="slow">
        <p:sndAc>
          <p:stSnd>
            <p:snd r:embed="rId2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3">
            <a:extLst>
              <a:ext uri="{FF2B5EF4-FFF2-40B4-BE49-F238E27FC236}">
                <a16:creationId xmlns:a16="http://schemas.microsoft.com/office/drawing/2014/main" id="{031E92BE-04EC-465A-A6E8-A733C266F9D1}"/>
              </a:ext>
            </a:extLst>
          </p:cNvPr>
          <p:cNvSpPr txBox="1">
            <a:spLocks/>
          </p:cNvSpPr>
          <p:nvPr/>
        </p:nvSpPr>
        <p:spPr>
          <a:xfrm>
            <a:off x="628650" y="1238887"/>
            <a:ext cx="7886700" cy="9963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4800" dirty="0">
                <a:solidFill>
                  <a:srgbClr val="7030A0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猜猜我是誰</a:t>
            </a:r>
            <a:r>
              <a:rPr lang="en-US" altLang="zh-TW" sz="4800" dirty="0">
                <a:solidFill>
                  <a:srgbClr val="7030A0"/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?</a:t>
            </a:r>
            <a:endParaRPr lang="zh-TW" altLang="en-US" sz="4800" dirty="0">
              <a:solidFill>
                <a:srgbClr val="7030A0"/>
              </a:solidFill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43A50A9D-B43E-4EF1-A21E-0A379B13B5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297" y="2083573"/>
            <a:ext cx="3822206" cy="353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45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drumroll.wav"/>
          </p:stSnd>
        </p:sndAc>
      </p:transition>
    </mc:Choice>
    <mc:Fallback>
      <p:transition spd="slow">
        <p:sndAc>
          <p:stSnd>
            <p:snd r:embed="rId2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F7043721-159C-4E7C-982F-EEE64A3FC0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6418" y="1243062"/>
            <a:ext cx="2799720" cy="4714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爆炸: 八角 7">
            <a:extLst>
              <a:ext uri="{FF2B5EF4-FFF2-40B4-BE49-F238E27FC236}">
                <a16:creationId xmlns:a16="http://schemas.microsoft.com/office/drawing/2014/main" id="{F50702E2-4BD6-44F5-8BBE-D29EA48020B4}"/>
              </a:ext>
            </a:extLst>
          </p:cNvPr>
          <p:cNvSpPr/>
          <p:nvPr/>
        </p:nvSpPr>
        <p:spPr>
          <a:xfrm>
            <a:off x="904240" y="1137920"/>
            <a:ext cx="4406578" cy="3830436"/>
          </a:xfrm>
          <a:prstGeom prst="irregularSeal1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>
                <a:solidFill>
                  <a:schemeClr val="tx1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答錯囉！</a:t>
            </a:r>
          </a:p>
        </p:txBody>
      </p:sp>
    </p:spTree>
    <p:extLst>
      <p:ext uri="{BB962C8B-B14F-4D97-AF65-F5344CB8AC3E}">
        <p14:creationId xmlns:p14="http://schemas.microsoft.com/office/powerpoint/2010/main" val="5177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drumroll.wav"/>
          </p:stSnd>
        </p:sndAc>
      </p:transition>
    </mc:Choice>
    <mc:Fallback>
      <p:transition spd="slow">
        <p:sndAc>
          <p:stSnd>
            <p:snd r:embed="rId2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圖說文字 4">
            <a:extLst>
              <a:ext uri="{FF2B5EF4-FFF2-40B4-BE49-F238E27FC236}">
                <a16:creationId xmlns:a16="http://schemas.microsoft.com/office/drawing/2014/main" id="{6A7AE099-B414-40B7-BDAB-7B522D3BDAE2}"/>
              </a:ext>
            </a:extLst>
          </p:cNvPr>
          <p:cNvSpPr/>
          <p:nvPr/>
        </p:nvSpPr>
        <p:spPr>
          <a:xfrm>
            <a:off x="5051369" y="1727200"/>
            <a:ext cx="3037840" cy="1626960"/>
          </a:xfrm>
          <a:prstGeom prst="wedgeRoundRectCallout">
            <a:avLst>
              <a:gd name="adj1" fmla="val -49076"/>
              <a:gd name="adj2" fmla="val 77225"/>
              <a:gd name="adj3" fmla="val 16667"/>
            </a:avLst>
          </a:prstGeom>
          <a:solidFill>
            <a:srgbClr val="FFCC0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>
                <a:solidFill>
                  <a:schemeClr val="tx1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答對了！</a:t>
            </a:r>
            <a:endParaRPr lang="en-US" altLang="zh-TW" sz="3200" dirty="0">
              <a:solidFill>
                <a:schemeClr val="tx1"/>
              </a:solid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algn="ctr"/>
            <a:r>
              <a:rPr lang="zh-TW" altLang="en-US" sz="3200" dirty="0">
                <a:solidFill>
                  <a:schemeClr val="tx1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很厲害喔！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D9096C28-EB51-44B0-8B7C-F376834EB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59" y="1243062"/>
            <a:ext cx="2831901" cy="4714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3233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drumroll.wav"/>
          </p:stSnd>
        </p:sndAc>
      </p:transition>
    </mc:Choice>
    <mc:Fallback>
      <p:transition spd="slow">
        <p:sndAc>
          <p:stSnd>
            <p:snd r:embed="rId2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1399</TotalTime>
  <Words>22</Words>
  <Application>Microsoft Office PowerPoint</Application>
  <PresentationFormat>如螢幕大小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0" baseType="lpstr">
      <vt:lpstr>華康中圓體</vt:lpstr>
      <vt:lpstr>華康粗圓體</vt:lpstr>
      <vt:lpstr>Arial</vt:lpstr>
      <vt:lpstr>Calibri</vt:lpstr>
      <vt:lpstr>Calibri Light</vt:lpstr>
      <vt:lpstr>Office 佈景主題</vt:lpstr>
      <vt:lpstr>我是英語小博士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我是英語小博士</dc:title>
  <dc:creator>user</dc:creator>
  <cp:lastModifiedBy>user</cp:lastModifiedBy>
  <cp:revision>15</cp:revision>
  <dcterms:created xsi:type="dcterms:W3CDTF">2022-12-23T07:53:55Z</dcterms:created>
  <dcterms:modified xsi:type="dcterms:W3CDTF">2023-01-17T05:12:29Z</dcterms:modified>
</cp:coreProperties>
</file>