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5" d="100"/>
          <a:sy n="75" d="100"/>
        </p:scale>
        <p:origin x="133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5130-3869-4BB8-BAE0-004AE5ED8A46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006D-B2AE-49CA-9443-A249567321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18079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5130-3869-4BB8-BAE0-004AE5ED8A46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006D-B2AE-49CA-9443-A249567321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5568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5130-3869-4BB8-BAE0-004AE5ED8A46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006D-B2AE-49CA-9443-A249567321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5932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5130-3869-4BB8-BAE0-004AE5ED8A46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006D-B2AE-49CA-9443-A249567321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18942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5130-3869-4BB8-BAE0-004AE5ED8A46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006D-B2AE-49CA-9443-A249567321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50888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5130-3869-4BB8-BAE0-004AE5ED8A46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006D-B2AE-49CA-9443-A249567321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12347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5130-3869-4BB8-BAE0-004AE5ED8A46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006D-B2AE-49CA-9443-A249567321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6572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5130-3869-4BB8-BAE0-004AE5ED8A46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006D-B2AE-49CA-9443-A249567321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1570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5130-3869-4BB8-BAE0-004AE5ED8A46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006D-B2AE-49CA-9443-A249567321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93190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5130-3869-4BB8-BAE0-004AE5ED8A46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006D-B2AE-49CA-9443-A249567321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078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5130-3869-4BB8-BAE0-004AE5ED8A46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006D-B2AE-49CA-9443-A249567321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7065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A5130-3869-4BB8-BAE0-004AE5ED8A46}" type="datetimeFigureOut">
              <a:rPr lang="zh-TW" altLang="en-US" smtClean="0"/>
              <a:t>2023/1/17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1006D-B2AE-49CA-9443-A249567321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8253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it/icone-simboli-frecce-direzione-842871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 descr="一張含有 監視器, 桌 的圖片&#10;&#10;自動產生的描述">
            <a:extLst>
              <a:ext uri="{FF2B5EF4-FFF2-40B4-BE49-F238E27FC236}">
                <a16:creationId xmlns:a16="http://schemas.microsoft.com/office/drawing/2014/main" id="{E512EE57-2634-43F3-BA5B-71AE8E6CB1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097293" y="5852794"/>
            <a:ext cx="836114" cy="8361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0" name="矩形: 圓角 9">
            <a:extLst>
              <a:ext uri="{FF2B5EF4-FFF2-40B4-BE49-F238E27FC236}">
                <a16:creationId xmlns:a16="http://schemas.microsoft.com/office/drawing/2014/main" id="{8A4A72F9-0C53-4421-B25D-132523872A7A}"/>
              </a:ext>
            </a:extLst>
          </p:cNvPr>
          <p:cNvSpPr/>
          <p:nvPr/>
        </p:nvSpPr>
        <p:spPr>
          <a:xfrm>
            <a:off x="1229360" y="5836920"/>
            <a:ext cx="1940560" cy="518160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>
                <a:solidFill>
                  <a:schemeClr val="tx1"/>
                </a:solidFill>
                <a:latin typeface="Arial" panose="020B0604020202020204" pitchFamily="34" charset="0"/>
                <a:ea typeface="華康粗圓體" panose="020F0709000000000000" pitchFamily="49" charset="-120"/>
                <a:cs typeface="Arial" panose="020B0604020202020204" pitchFamily="34" charset="0"/>
              </a:rPr>
              <a:t>Dolphin</a:t>
            </a:r>
            <a:endParaRPr lang="zh-TW" altLang="en-US" sz="2800" dirty="0">
              <a:solidFill>
                <a:schemeClr val="tx1"/>
              </a:solidFill>
              <a:latin typeface="Arial" panose="020B0604020202020204" pitchFamily="34" charset="0"/>
              <a:ea typeface="華康粗圓體" panose="020F0709000000000000" pitchFamily="49" charset="-120"/>
              <a:cs typeface="Arial" panose="020B0604020202020204" pitchFamily="34" charset="0"/>
            </a:endParaRPr>
          </a:p>
        </p:txBody>
      </p:sp>
      <p:sp>
        <p:nvSpPr>
          <p:cNvPr id="11" name="矩形: 圓角 10">
            <a:extLst>
              <a:ext uri="{FF2B5EF4-FFF2-40B4-BE49-F238E27FC236}">
                <a16:creationId xmlns:a16="http://schemas.microsoft.com/office/drawing/2014/main" id="{6C5E3D5E-E993-430C-BEA2-3CE8A0FE8A74}"/>
              </a:ext>
            </a:extLst>
          </p:cNvPr>
          <p:cNvSpPr/>
          <p:nvPr/>
        </p:nvSpPr>
        <p:spPr>
          <a:xfrm>
            <a:off x="3484880" y="5836920"/>
            <a:ext cx="1940560" cy="518160"/>
          </a:xfrm>
          <a:prstGeom prst="roundRect">
            <a:avLst/>
          </a:prstGeom>
          <a:solidFill>
            <a:srgbClr val="66CCFF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>
                <a:solidFill>
                  <a:schemeClr val="tx1"/>
                </a:solidFill>
                <a:latin typeface="Arial" panose="020B0604020202020204" pitchFamily="34" charset="0"/>
                <a:ea typeface="華康粗圓體" panose="020F0709000000000000" pitchFamily="49" charset="-120"/>
                <a:cs typeface="Arial" panose="020B0604020202020204" pitchFamily="34" charset="0"/>
              </a:rPr>
              <a:t>Elephant</a:t>
            </a:r>
            <a:endParaRPr lang="zh-TW" altLang="en-US" sz="2800" dirty="0">
              <a:solidFill>
                <a:schemeClr val="tx1"/>
              </a:solidFill>
              <a:latin typeface="Arial" panose="020B0604020202020204" pitchFamily="34" charset="0"/>
              <a:ea typeface="華康粗圓體" panose="020F0709000000000000" pitchFamily="49" charset="-120"/>
              <a:cs typeface="Arial" panose="020B0604020202020204" pitchFamily="34" charset="0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8413C8FE-7818-47CE-9526-FCCEEEE9EB60}"/>
              </a:ext>
            </a:extLst>
          </p:cNvPr>
          <p:cNvSpPr/>
          <p:nvPr/>
        </p:nvSpPr>
        <p:spPr>
          <a:xfrm>
            <a:off x="5740400" y="5836920"/>
            <a:ext cx="1940560" cy="518160"/>
          </a:xfrm>
          <a:prstGeom prst="roundRect">
            <a:avLst/>
          </a:prstGeom>
          <a:solidFill>
            <a:srgbClr val="FFCCCC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>
                <a:solidFill>
                  <a:schemeClr val="tx1"/>
                </a:solidFill>
                <a:latin typeface="Arial" panose="020B0604020202020204" pitchFamily="34" charset="0"/>
                <a:ea typeface="華康粗圓體" panose="020F0709000000000000" pitchFamily="49" charset="-120"/>
                <a:cs typeface="Arial" panose="020B0604020202020204" pitchFamily="34" charset="0"/>
              </a:rPr>
              <a:t>Penguin</a:t>
            </a:r>
            <a:endParaRPr lang="zh-TW" altLang="en-US" sz="2800" dirty="0">
              <a:solidFill>
                <a:schemeClr val="tx1"/>
              </a:solidFill>
              <a:latin typeface="Arial" panose="020B0604020202020204" pitchFamily="34" charset="0"/>
              <a:ea typeface="華康粗圓體" panose="020F0709000000000000" pitchFamily="49" charset="-120"/>
              <a:cs typeface="Arial" panose="020B0604020202020204" pitchFamily="34" charset="0"/>
            </a:endParaRPr>
          </a:p>
        </p:txBody>
      </p:sp>
      <p:sp>
        <p:nvSpPr>
          <p:cNvPr id="13" name="CustomShape 4">
            <a:extLst>
              <a:ext uri="{FF2B5EF4-FFF2-40B4-BE49-F238E27FC236}">
                <a16:creationId xmlns:a16="http://schemas.microsoft.com/office/drawing/2014/main" id="{31740865-8379-4C80-9036-366AA568DAC7}"/>
              </a:ext>
            </a:extLst>
          </p:cNvPr>
          <p:cNvSpPr/>
          <p:nvPr/>
        </p:nvSpPr>
        <p:spPr>
          <a:xfrm>
            <a:off x="2157298" y="4358640"/>
            <a:ext cx="1987982" cy="526196"/>
          </a:xfrm>
          <a:custGeom>
            <a:avLst/>
            <a:gdLst/>
            <a:ahLst/>
            <a:cxnLst/>
            <a:rect l="0" t="0" r="r" b="b"/>
            <a:pathLst>
              <a:path w="6002" h="1801">
                <a:moveTo>
                  <a:pt x="300" y="0"/>
                </a:moveTo>
                <a:cubicBezTo>
                  <a:pt x="150" y="0"/>
                  <a:pt x="0" y="150"/>
                  <a:pt x="0" y="300"/>
                </a:cubicBezTo>
                <a:lnTo>
                  <a:pt x="0" y="1500"/>
                </a:lnTo>
                <a:cubicBezTo>
                  <a:pt x="0" y="1650"/>
                  <a:pt x="150" y="1800"/>
                  <a:pt x="300" y="1800"/>
                </a:cubicBezTo>
                <a:lnTo>
                  <a:pt x="5700" y="1800"/>
                </a:lnTo>
                <a:cubicBezTo>
                  <a:pt x="5850" y="1800"/>
                  <a:pt x="6001" y="1650"/>
                  <a:pt x="6001" y="1500"/>
                </a:cubicBezTo>
                <a:lnTo>
                  <a:pt x="6001" y="300"/>
                </a:lnTo>
                <a:cubicBezTo>
                  <a:pt x="6001" y="150"/>
                  <a:pt x="5850" y="0"/>
                  <a:pt x="5700" y="0"/>
                </a:cubicBezTo>
                <a:lnTo>
                  <a:pt x="300" y="0"/>
                </a:lnTo>
              </a:path>
            </a:pathLst>
          </a:custGeom>
          <a:solidFill>
            <a:srgbClr val="FF0066"/>
          </a:solidFill>
          <a:ln w="38160">
            <a:solidFill>
              <a:srgbClr val="FFFFFF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9080" tIns="64080" rIns="109080" bIns="64080" anchor="ctr"/>
          <a:lstStyle/>
          <a:p>
            <a:pPr algn="ctr"/>
            <a:r>
              <a:rPr lang="zh-TW" altLang="en-US" sz="24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華康中圓體" panose="020F0509000000000000" pitchFamily="49" charset="-120"/>
                <a:ea typeface="華康中圓體" panose="020F0509000000000000" pitchFamily="49" charset="-120"/>
              </a:rPr>
              <a:t>重新作答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</p:txBody>
      </p:sp>
      <p:sp>
        <p:nvSpPr>
          <p:cNvPr id="15" name="CustomShape 5">
            <a:extLst>
              <a:ext uri="{FF2B5EF4-FFF2-40B4-BE49-F238E27FC236}">
                <a16:creationId xmlns:a16="http://schemas.microsoft.com/office/drawing/2014/main" id="{DC71AF50-E60E-4B03-82BB-B1A881CDA6A1}"/>
              </a:ext>
            </a:extLst>
          </p:cNvPr>
          <p:cNvSpPr/>
          <p:nvPr/>
        </p:nvSpPr>
        <p:spPr>
          <a:xfrm>
            <a:off x="7241341" y="4358640"/>
            <a:ext cx="1518920" cy="538886"/>
          </a:xfrm>
          <a:custGeom>
            <a:avLst/>
            <a:gdLst/>
            <a:ahLst/>
            <a:cxnLst/>
            <a:rect l="0" t="0" r="r" b="b"/>
            <a:pathLst>
              <a:path w="5802" h="1801">
                <a:moveTo>
                  <a:pt x="300" y="0"/>
                </a:moveTo>
                <a:cubicBezTo>
                  <a:pt x="150" y="0"/>
                  <a:pt x="0" y="150"/>
                  <a:pt x="0" y="300"/>
                </a:cubicBezTo>
                <a:lnTo>
                  <a:pt x="0" y="1500"/>
                </a:lnTo>
                <a:cubicBezTo>
                  <a:pt x="0" y="1650"/>
                  <a:pt x="150" y="1800"/>
                  <a:pt x="300" y="1800"/>
                </a:cubicBezTo>
                <a:lnTo>
                  <a:pt x="5500" y="1800"/>
                </a:lnTo>
                <a:cubicBezTo>
                  <a:pt x="5650" y="1800"/>
                  <a:pt x="5801" y="1650"/>
                  <a:pt x="5801" y="1500"/>
                </a:cubicBezTo>
                <a:lnTo>
                  <a:pt x="5801" y="300"/>
                </a:lnTo>
                <a:cubicBezTo>
                  <a:pt x="5801" y="150"/>
                  <a:pt x="5650" y="0"/>
                  <a:pt x="5500" y="0"/>
                </a:cubicBezTo>
                <a:lnTo>
                  <a:pt x="300" y="0"/>
                </a:lnTo>
              </a:path>
            </a:pathLst>
          </a:custGeom>
          <a:solidFill>
            <a:srgbClr val="FF6600"/>
          </a:solidFill>
          <a:ln w="38160">
            <a:solidFill>
              <a:srgbClr val="FFFFFF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9080" tIns="64080" rIns="109080" bIns="64080" anchor="ctr"/>
          <a:lstStyle/>
          <a:p>
            <a:pPr algn="ctr"/>
            <a:r>
              <a:rPr lang="zh-TW" altLang="en-US" sz="24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華康中圓體" panose="020F0509000000000000" pitchFamily="49" charset="-120"/>
                <a:ea typeface="華康中圓體" panose="020F0509000000000000" pitchFamily="49" charset="-120"/>
              </a:rPr>
              <a:t>結束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18719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7</Words>
  <Application>Microsoft Office PowerPoint</Application>
  <PresentationFormat>如螢幕大小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華康中圓體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</cp:revision>
  <dcterms:created xsi:type="dcterms:W3CDTF">2023-01-17T02:39:54Z</dcterms:created>
  <dcterms:modified xsi:type="dcterms:W3CDTF">2023-01-17T02:45:16Z</dcterms:modified>
</cp:coreProperties>
</file>