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5" d="100"/>
          <a:sy n="75" d="100"/>
        </p:scale>
        <p:origin x="13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56565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71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6239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940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90059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68647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61379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0813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6211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9559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0965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873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326640"/>
            <a:ext cx="3943350" cy="2621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F1A01942-3947-4EC8-A351-BA0CBFD7645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2418" y="169862"/>
            <a:ext cx="457872" cy="855979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10A45A3B-BD51-4B61-97FB-23B95E47FBD5}"/>
              </a:ext>
            </a:extLst>
          </p:cNvPr>
          <p:cNvSpPr txBox="1"/>
          <p:nvPr userDrawn="1"/>
        </p:nvSpPr>
        <p:spPr>
          <a:xfrm>
            <a:off x="843280" y="335280"/>
            <a:ext cx="2185670" cy="375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超酷的臺灣民俗</a:t>
            </a:r>
          </a:p>
        </p:txBody>
      </p:sp>
    </p:spTree>
    <p:extLst>
      <p:ext uri="{BB962C8B-B14F-4D97-AF65-F5344CB8AC3E}">
        <p14:creationId xmlns:p14="http://schemas.microsoft.com/office/powerpoint/2010/main" val="3132111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F0000"/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zh.wikipedia.org/wiki/%E9%B9%BD%E6%B0%B4%E8%9C%82%E7%82%AE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zh.wikipedia.org/wiki/%E6%9D%B1%E6%B8%AF%E8%BF%8E%E7%8E%8B%E5%B9%B3%E5%AE%89%E7%A5%AD%E5%85%B8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69F3688-E27B-4F3D-BCC4-2C998055C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鹽水蜂炮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D180ACB-A6A6-40B6-AF60-D42DC7C9F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所謂的「蜂炮」是指許多沖天炮組成的大型發炮台（狀如多管火箭炮組合），點燃時萬炮齊發發出鳴聲。鹽水蜂炮由台南市鹽水武廟主辦，享有「北天燈、南蜂炮」美名，是台灣獨特的民間傳統民俗活動</a:t>
            </a:r>
            <a:r>
              <a:rPr lang="zh-TW" alt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。</a:t>
            </a:r>
            <a:endParaRPr lang="zh-TW" altLang="en-US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FE0D9C77-E291-4EFE-AED7-A6C95E56D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" r="94"/>
          <a:stretch/>
        </p:blipFill>
        <p:spPr>
          <a:xfrm>
            <a:off x="4467632" y="1972791"/>
            <a:ext cx="4279808" cy="2851423"/>
          </a:xfrm>
          <a:prstGeom prst="star32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6E36CDE7-299F-4549-8CA6-F444EC5F5334}"/>
              </a:ext>
            </a:extLst>
          </p:cNvPr>
          <p:cNvSpPr txBox="1"/>
          <p:nvPr/>
        </p:nvSpPr>
        <p:spPr>
          <a:xfrm>
            <a:off x="628650" y="4891205"/>
            <a:ext cx="4269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資料來源：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維基百科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-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鹽水蜂炮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26214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69F3688-E27B-4F3D-BCC4-2C998055C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燒王船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D180ACB-A6A6-40B6-AF60-D42DC7C9F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200" i="0" dirty="0">
                <a:effectLst/>
                <a:latin typeface="Arial" panose="020B0604020202020204" pitchFamily="34" charset="0"/>
              </a:rPr>
              <a:t>屏東縣東港鎮的祭典。迎接代天巡狩的五位王爺神，前來掃蕩瘟疫、驅除惡靈。王船其實是祭典中最後千歲爺押煞離境的交通工具，主事者將五位千歲爺神位迎至「王船」之上，堆疊壽金焚化，送神歸天。</a:t>
            </a:r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FE0D9C77-E291-4EFE-AED7-A6C95E56D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" r="281"/>
          <a:stretch/>
        </p:blipFill>
        <p:spPr>
          <a:xfrm>
            <a:off x="4708058" y="2043911"/>
            <a:ext cx="3883372" cy="2587297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6E36CDE7-299F-4549-8CA6-F444EC5F5334}"/>
              </a:ext>
            </a:extLst>
          </p:cNvPr>
          <p:cNvSpPr txBox="1"/>
          <p:nvPr/>
        </p:nvSpPr>
        <p:spPr>
          <a:xfrm>
            <a:off x="628650" y="4891205"/>
            <a:ext cx="4269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資料來源：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維基百科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-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東港迎王平安祭典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4351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2756</TotalTime>
  <Words>159</Words>
  <Application>Microsoft Office PowerPoint</Application>
  <PresentationFormat>如螢幕大小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6" baseType="lpstr">
      <vt:lpstr>微軟正黑體</vt:lpstr>
      <vt:lpstr>Arial</vt:lpstr>
      <vt:lpstr>Calibri</vt:lpstr>
      <vt:lpstr>Office 佈景主題</vt:lpstr>
      <vt:lpstr>鹽水蜂炮</vt:lpstr>
      <vt:lpstr>燒王船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17</cp:revision>
  <dcterms:created xsi:type="dcterms:W3CDTF">2023-01-28T08:02:14Z</dcterms:created>
  <dcterms:modified xsi:type="dcterms:W3CDTF">2023-01-30T05:59:07Z</dcterms:modified>
</cp:coreProperties>
</file>