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656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1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623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940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005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86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137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08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21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955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096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73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26640"/>
            <a:ext cx="3943350" cy="262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CDD27-77CC-4C9F-A09D-4D68D0ABC250}" type="datetimeFigureOut">
              <a:rPr lang="zh-TW" altLang="en-US" smtClean="0"/>
              <a:t>2023/1/28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16BDE-2A8E-4434-87A7-1C004D6C100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1A01942-3947-4EC8-A351-BA0CBFD7645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418" y="169862"/>
            <a:ext cx="457872" cy="855979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0A45A3B-BD51-4B61-97FB-23B95E47FBD5}"/>
              </a:ext>
            </a:extLst>
          </p:cNvPr>
          <p:cNvSpPr txBox="1"/>
          <p:nvPr userDrawn="1"/>
        </p:nvSpPr>
        <p:spPr>
          <a:xfrm>
            <a:off x="843280" y="335280"/>
            <a:ext cx="218567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超酷的臺灣民俗</a:t>
            </a:r>
          </a:p>
        </p:txBody>
      </p:sp>
    </p:spTree>
    <p:extLst>
      <p:ext uri="{BB962C8B-B14F-4D97-AF65-F5344CB8AC3E}">
        <p14:creationId xmlns:p14="http://schemas.microsoft.com/office/powerpoint/2010/main" val="313211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2">
            <a:extLst>
              <a:ext uri="{FF2B5EF4-FFF2-40B4-BE49-F238E27FC236}">
                <a16:creationId xmlns:a16="http://schemas.microsoft.com/office/drawing/2014/main" id="{306C0674-8014-491D-8D9E-AA0D08A92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0522" y="2963029"/>
            <a:ext cx="3647440" cy="482282"/>
          </a:xfrm>
        </p:spPr>
        <p:txBody>
          <a:bodyPr>
            <a:normAutofit/>
          </a:bodyPr>
          <a:lstStyle/>
          <a:p>
            <a:r>
              <a:rPr lang="zh-TW" altLang="en-US" dirty="0"/>
              <a:t>迎媽祖  鹽水蜂炮  燒王船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3150BA8-6689-49CF-9244-B6EED8ACFA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380" y="678867"/>
            <a:ext cx="2815724" cy="5263921"/>
          </a:xfrm>
          <a:prstGeom prst="rect">
            <a:avLst/>
          </a:prstGeom>
        </p:spPr>
      </p:pic>
      <p:sp>
        <p:nvSpPr>
          <p:cNvPr id="6" name="淚滴形 5">
            <a:extLst>
              <a:ext uri="{FF2B5EF4-FFF2-40B4-BE49-F238E27FC236}">
                <a16:creationId xmlns:a16="http://schemas.microsoft.com/office/drawing/2014/main" id="{E50B1EE8-7E0E-4506-8FF1-51A0F6FCAB11}"/>
              </a:ext>
            </a:extLst>
          </p:cNvPr>
          <p:cNvSpPr/>
          <p:nvPr/>
        </p:nvSpPr>
        <p:spPr>
          <a:xfrm>
            <a:off x="2513959" y="1624197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超</a:t>
            </a:r>
          </a:p>
        </p:txBody>
      </p:sp>
      <p:sp>
        <p:nvSpPr>
          <p:cNvPr id="7" name="淚滴形 6">
            <a:extLst>
              <a:ext uri="{FF2B5EF4-FFF2-40B4-BE49-F238E27FC236}">
                <a16:creationId xmlns:a16="http://schemas.microsoft.com/office/drawing/2014/main" id="{25004B2C-9879-448B-AC4E-88C76AF21A6D}"/>
              </a:ext>
            </a:extLst>
          </p:cNvPr>
          <p:cNvSpPr/>
          <p:nvPr/>
        </p:nvSpPr>
        <p:spPr>
          <a:xfrm>
            <a:off x="3469038" y="1970344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酷</a:t>
            </a:r>
          </a:p>
        </p:txBody>
      </p:sp>
      <p:sp>
        <p:nvSpPr>
          <p:cNvPr id="8" name="淚滴形 7">
            <a:extLst>
              <a:ext uri="{FF2B5EF4-FFF2-40B4-BE49-F238E27FC236}">
                <a16:creationId xmlns:a16="http://schemas.microsoft.com/office/drawing/2014/main" id="{F464F4D4-EFDD-4880-8002-C273DC29999A}"/>
              </a:ext>
            </a:extLst>
          </p:cNvPr>
          <p:cNvSpPr/>
          <p:nvPr/>
        </p:nvSpPr>
        <p:spPr>
          <a:xfrm>
            <a:off x="4072378" y="1543614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的</a:t>
            </a:r>
          </a:p>
        </p:txBody>
      </p:sp>
      <p:sp>
        <p:nvSpPr>
          <p:cNvPr id="9" name="淚滴形 8">
            <a:extLst>
              <a:ext uri="{FF2B5EF4-FFF2-40B4-BE49-F238E27FC236}">
                <a16:creationId xmlns:a16="http://schemas.microsoft.com/office/drawing/2014/main" id="{A0E2117B-F028-4DA9-8C27-B3D89A3FB7E9}"/>
              </a:ext>
            </a:extLst>
          </p:cNvPr>
          <p:cNvSpPr/>
          <p:nvPr/>
        </p:nvSpPr>
        <p:spPr>
          <a:xfrm>
            <a:off x="5373085" y="618680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臺</a:t>
            </a:r>
          </a:p>
        </p:txBody>
      </p:sp>
      <p:sp>
        <p:nvSpPr>
          <p:cNvPr id="10" name="淚滴形 9">
            <a:extLst>
              <a:ext uri="{FF2B5EF4-FFF2-40B4-BE49-F238E27FC236}">
                <a16:creationId xmlns:a16="http://schemas.microsoft.com/office/drawing/2014/main" id="{C8AA713E-F226-4141-B932-12772A5AD50B}"/>
              </a:ext>
            </a:extLst>
          </p:cNvPr>
          <p:cNvSpPr/>
          <p:nvPr/>
        </p:nvSpPr>
        <p:spPr>
          <a:xfrm>
            <a:off x="6123097" y="1747167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灣</a:t>
            </a:r>
          </a:p>
        </p:txBody>
      </p:sp>
      <p:sp>
        <p:nvSpPr>
          <p:cNvPr id="11" name="淚滴形 10">
            <a:extLst>
              <a:ext uri="{FF2B5EF4-FFF2-40B4-BE49-F238E27FC236}">
                <a16:creationId xmlns:a16="http://schemas.microsoft.com/office/drawing/2014/main" id="{EC81A21E-41D4-4B21-B3EE-44EFFE02B6BC}"/>
              </a:ext>
            </a:extLst>
          </p:cNvPr>
          <p:cNvSpPr/>
          <p:nvPr/>
        </p:nvSpPr>
        <p:spPr>
          <a:xfrm>
            <a:off x="7194176" y="1919887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民</a:t>
            </a:r>
          </a:p>
        </p:txBody>
      </p:sp>
      <p:sp>
        <p:nvSpPr>
          <p:cNvPr id="12" name="淚滴形 11">
            <a:extLst>
              <a:ext uri="{FF2B5EF4-FFF2-40B4-BE49-F238E27FC236}">
                <a16:creationId xmlns:a16="http://schemas.microsoft.com/office/drawing/2014/main" id="{4C71162C-4F87-46B7-944E-4F5C9EFF72DE}"/>
              </a:ext>
            </a:extLst>
          </p:cNvPr>
          <p:cNvSpPr/>
          <p:nvPr/>
        </p:nvSpPr>
        <p:spPr>
          <a:xfrm>
            <a:off x="7858856" y="1543967"/>
            <a:ext cx="804863" cy="813527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海報體 Std W9" panose="040B0900000000000000" pitchFamily="82" charset="-120"/>
                <a:ea typeface="華康海報體 Std W9" panose="040B0900000000000000" pitchFamily="82" charset="-120"/>
              </a:rPr>
              <a:t>俗</a:t>
            </a: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7333A541-4B31-4E3E-96E0-BB0D4E6B9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08062" y="3600080"/>
            <a:ext cx="2605378" cy="25693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4972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9F3688-E27B-4F3D-BCC4-2C998055C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180ACB-A6A6-40B6-AF60-D42DC7C9F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5400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2510</TotalTime>
  <Words>15</Words>
  <Application>Microsoft Office PowerPoint</Application>
  <PresentationFormat>如螢幕大小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華康海報體 Std W9</vt:lpstr>
      <vt:lpstr>微軟正黑體</vt:lpstr>
      <vt:lpstr>Arial</vt:lpstr>
      <vt:lpstr>Calibri</vt:lpstr>
      <vt:lpstr>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2023-01-28T08:02:14Z</dcterms:created>
  <dcterms:modified xsi:type="dcterms:W3CDTF">2023-01-30T01:52:55Z</dcterms:modified>
</cp:coreProperties>
</file>