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60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8" roundtripDataSignature="AMtx7miHb76OWS0AM/6tS4+wQ2l7UkJjG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9" d="100"/>
          <a:sy n="89" d="100"/>
        </p:scale>
        <p:origin x="153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customschemas.google.com/relationships/presentationmetadata" Target="metadata"/><Relationship Id="rId3" Type="http://schemas.openxmlformats.org/officeDocument/2006/relationships/slide" Target="slides/slide2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heme" Target="theme/theme1.xml"/><Relationship Id="rId5" Type="http://schemas.openxmlformats.org/officeDocument/2006/relationships/notesMaster" Target="notesMasters/notesMaster1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8" name="Google Shape;88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5" name="Google Shape;95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C23F1BFE-8880-4E8C-B802-D1CF67FAD90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5F64EDB5-6D4F-4BA4-98C9-7FDE9415AEA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9BB69344-B32A-4626-AD57-E41CC147BF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82561BCD-F76A-4FF5-B6EB-1D895B2A83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BB01BF12-CBD6-40D1-8EE2-2D8F33A4F5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9131929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9E5E1A2-A8C5-4F5E-8D44-3E786A5BBA8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AF0DE371-F0B0-4C51-83D2-5949EAD964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4721B776-3A9D-499E-884B-A12C8BD843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72F0962-1C64-4E3C-AD40-A0437108326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E8AA39A-6707-4B79-80F9-93908AC481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3495411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292965CA-29C4-4AAD-8479-E73323318EF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9BD2A7C6-4DC5-4680-AA82-116231EADAD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B8DFF550-F612-424E-BED6-4737927717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AC5EE19D-46AA-4AFD-A47E-FD8A930DB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E6B57AF9-B724-4D22-BE37-EC22E5619C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547316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A192E4C4-5858-4B60-914F-257305798F5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6D5AAC71-3CAC-4084-9051-7A58F357BF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DFE87118-DD75-4A95-9DB3-1324A92C76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E6D6CA83-3E20-44C3-B799-7E439FB7C6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5366FF7D-1608-4906-B4D1-B88DB4EC81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4120750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0FDBB8F-978C-4523-B263-0D374FD6EF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B9E314E5-56FA-45CD-8114-A994D838712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C40B14A-9F03-43E6-9698-31A38B2B93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59DA946D-B979-4056-976E-72336EC57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9B6D1A21-D8AF-4BE2-917B-EEBC96B087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527683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5A8750F-9A8A-4BA3-AF42-6226D23885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0DED6A9C-B332-403E-9F0B-CD1F7489A49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F556AA8D-C58B-44B0-8C0B-331CF97619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3DA9606B-90DC-4DC2-865E-A10B6B32FF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776D43FA-6B06-4E74-B321-4B46C454D6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82127CDC-70FE-4A08-B3EF-DA08D1BAFB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22597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6342D0A-CC7D-4761-AFDB-E1CFC2B9CF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DF15E54-1F75-4AD5-8BCD-2CE5B6600CA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D3DA2A4A-ACD3-45EE-B64F-B4920F08442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9212AEA2-EBBD-4BBD-B338-9E05CC784EF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D4A155B1-70E0-454A-BDBE-80CF48EB1F5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48F47252-88CB-4B28-AFC2-FC409DF27D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3E3398C4-20C1-460B-AD46-0113D65B73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F019064C-DA80-408F-9C9F-42F59F0359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1443113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16C27D3-7D50-48F6-A27C-3082F57E98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C253A799-EC20-46D3-A031-2C736513BB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0C6F4710-5058-4E8E-86F2-73C82A2EAC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7E218ECB-181A-4AF7-9F26-FB8F6D469B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381404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C2A77C82-A89A-4252-95D0-DD10F1F88C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B85D4E84-ABFC-4E5E-AC57-BDDE40831E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BAB0B927-D1DB-43C6-A7EB-D2A3A314F9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7071750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66CD6893-8EB5-4D16-BD78-AF953C6690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62B67C69-84D1-464F-B4EC-DB5C9F2ACB8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E3896A22-FED2-49FA-8B7C-5FC140B3E1B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D0733435-579B-4380-86EB-1671A7057B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B1666530-50E3-4B5F-A612-D219A2872B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3525950F-5552-4C0F-868E-350AF74C84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6107024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79AC119F-D295-45A6-A8F3-668189A852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381B8EFA-1723-49DB-A111-C74572C889D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946FF99D-BD8B-46CB-B4B5-D259FEF3662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TW" altLang="en-US"/>
              <a:t>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0230EAED-4752-4DAE-B62F-F1EC426C5B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A54E6AFC-E063-4AE3-AF79-A1F841DCE5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B8B35FFD-0D68-4E82-A864-3E5AE2F364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368232925"/>
      </p:ext>
    </p:extLst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2C4AF0CE-1F2C-4CD0-BD99-E1A0850D79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E1921310-F833-4E85-A280-39C8BD2E16E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7815ECA8-FFE3-4106-A725-F6EA862C4CD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4293D66A-0648-4079-A609-BB5EF058CBF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40894795-7419-492C-BD56-15081B40F43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 altLang="zh-TW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8790397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>
            <a:spLocks noGrp="1"/>
          </p:cNvSpPr>
          <p:nvPr>
            <p:ph type="ctrTitle"/>
          </p:nvPr>
        </p:nvSpPr>
        <p:spPr>
          <a:xfrm>
            <a:off x="1866900" y="2776379"/>
            <a:ext cx="5410200" cy="130524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9600"/>
              <a:buFont typeface="Arial"/>
              <a:buNone/>
            </a:pPr>
            <a:r>
              <a:rPr lang="zh-TW" sz="9600" b="1" dirty="0">
                <a:solidFill>
                  <a:schemeClr val="tx1"/>
                </a:solidFill>
                <a:latin typeface="Arial"/>
                <a:ea typeface="Arial"/>
                <a:cs typeface="Arial"/>
                <a:sym typeface="Arial"/>
              </a:rPr>
              <a:t>自我介紹</a:t>
            </a:r>
            <a:endParaRPr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"/>
          <p:cNvSpPr txBox="1">
            <a:spLocks noGrp="1"/>
          </p:cNvSpPr>
          <p:nvPr>
            <p:ph type="title"/>
          </p:nvPr>
        </p:nvSpPr>
        <p:spPr>
          <a:xfrm>
            <a:off x="1085850" y="1725612"/>
            <a:ext cx="298831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</a:pPr>
            <a:r>
              <a:rPr lang="zh-TW" sz="6000" b="1" dirty="0">
                <a:solidFill>
                  <a:schemeClr val="tx1"/>
                </a:solidFill>
                <a:latin typeface="Arial"/>
                <a:ea typeface="Arial"/>
                <a:cs typeface="Arial"/>
                <a:sym typeface="Arial"/>
              </a:rPr>
              <a:t>王小宇</a:t>
            </a:r>
            <a:endParaRPr b="1" dirty="0">
              <a:solidFill>
                <a:schemeClr val="tx1"/>
              </a:solidFill>
            </a:endParaRPr>
          </a:p>
        </p:txBody>
      </p:sp>
      <p:sp>
        <p:nvSpPr>
          <p:cNvPr id="91" name="Google Shape;91;p2"/>
          <p:cNvSpPr txBox="1"/>
          <p:nvPr/>
        </p:nvSpPr>
        <p:spPr>
          <a:xfrm>
            <a:off x="1085850" y="3070225"/>
            <a:ext cx="4011000" cy="2125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571500" marR="0" lvl="0" indent="-5715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tx1"/>
              </a:buClr>
              <a:buSzPts val="4049"/>
              <a:buFont typeface="Noto Sans Symbols"/>
              <a:buChar char="◆"/>
            </a:pPr>
            <a:r>
              <a:rPr lang="zh-TW" sz="4000" b="0" i="0" u="none" strike="noStrike" cap="none" dirty="0">
                <a:latin typeface="Arial"/>
                <a:ea typeface="Arial"/>
                <a:cs typeface="Arial"/>
                <a:sym typeface="Arial"/>
              </a:rPr>
              <a:t>血型：B 型</a:t>
            </a:r>
            <a:endParaRPr dirty="0"/>
          </a:p>
          <a:p>
            <a:pPr marL="571500" marR="0" lvl="0" indent="-5715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tx1"/>
              </a:buClr>
              <a:buSzPts val="4049"/>
              <a:buFont typeface="Noto Sans Symbols"/>
              <a:buChar char="◆"/>
            </a:pPr>
            <a:r>
              <a:rPr lang="zh-TW" sz="4000" b="0" i="0" u="none" strike="noStrike" cap="none" dirty="0">
                <a:latin typeface="Arial"/>
                <a:ea typeface="Arial"/>
                <a:cs typeface="Arial"/>
                <a:sym typeface="Arial"/>
              </a:rPr>
              <a:t>星座：水瓶座</a:t>
            </a:r>
            <a:endParaRPr dirty="0"/>
          </a:p>
          <a:p>
            <a:pPr marL="571500" marR="0" lvl="0" indent="-5715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tx1"/>
              </a:buClr>
              <a:buSzPts val="4049"/>
              <a:buFont typeface="Noto Sans Symbols"/>
              <a:buChar char="◆"/>
            </a:pPr>
            <a:r>
              <a:rPr lang="zh-TW" sz="4000" b="0" i="0" u="none" strike="noStrike" cap="none" dirty="0">
                <a:latin typeface="Arial"/>
                <a:ea typeface="Arial"/>
                <a:cs typeface="Arial"/>
                <a:sym typeface="Arial"/>
              </a:rPr>
              <a:t>興趣：打籃球</a:t>
            </a:r>
            <a:endParaRPr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3"/>
          <p:cNvSpPr txBox="1">
            <a:spLocks noGrp="1"/>
          </p:cNvSpPr>
          <p:nvPr>
            <p:ph type="title"/>
          </p:nvPr>
        </p:nvSpPr>
        <p:spPr>
          <a:xfrm>
            <a:off x="1236391" y="2766152"/>
            <a:ext cx="3670800" cy="1548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zh-TW" sz="4000" b="1" dirty="0">
                <a:solidFill>
                  <a:schemeClr val="tx1"/>
                </a:solidFill>
                <a:latin typeface="Arial"/>
                <a:ea typeface="Arial"/>
                <a:cs typeface="Arial"/>
                <a:sym typeface="Arial"/>
              </a:rPr>
              <a:t>請多多指教！</a:t>
            </a:r>
            <a:endParaRPr sz="40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</TotalTime>
  <Words>17</Words>
  <Application>Microsoft Office PowerPoint</Application>
  <PresentationFormat>如螢幕大小 (4:3)</PresentationFormat>
  <Paragraphs>6</Paragraphs>
  <Slides>3</Slides>
  <Notes>3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3</vt:i4>
      </vt:variant>
    </vt:vector>
  </HeadingPairs>
  <TitlesOfParts>
    <vt:vector size="9" baseType="lpstr">
      <vt:lpstr>Noto Sans Symbols</vt:lpstr>
      <vt:lpstr>新細明體</vt:lpstr>
      <vt:lpstr>Arial</vt:lpstr>
      <vt:lpstr>Calibri</vt:lpstr>
      <vt:lpstr>Calibri Light</vt:lpstr>
      <vt:lpstr>Office 佈景主題</vt:lpstr>
      <vt:lpstr>自我介紹</vt:lpstr>
      <vt:lpstr>王小宇</vt:lpstr>
      <vt:lpstr>請多多指教！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自我介紹</dc:title>
  <dc:creator>Windows 使用者</dc:creator>
  <cp:lastModifiedBy>Windows 使用者</cp:lastModifiedBy>
  <cp:revision>4</cp:revision>
  <dcterms:created xsi:type="dcterms:W3CDTF">2021-10-08T05:37:59Z</dcterms:created>
  <dcterms:modified xsi:type="dcterms:W3CDTF">2022-06-23T01:59:21Z</dcterms:modified>
</cp:coreProperties>
</file>