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94517" autoAdjust="0"/>
  </p:normalViewPr>
  <p:slideViewPr>
    <p:cSldViewPr snapToGrid="0">
      <p:cViewPr varScale="1">
        <p:scale>
          <a:sx n="79" d="100"/>
          <a:sy n="79" d="100"/>
        </p:scale>
        <p:origin x="1483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prstTxWarp prst="textCurveDown">
              <a:avLst/>
            </a:prstTxWarp>
          </a:bodyPr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537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008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490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983A41-7994-47FB-840E-615777978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E80186C-05D7-4D91-B7D4-EB1B585A97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ACF9788-6E53-49D7-9FCD-E82FCE0D7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6560-E769-401F-B65F-4150682D7C32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6F24F5D-8AAA-44BB-9EA8-3C126D878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57AE2B1-F99C-47E4-A50D-552F4043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4DC8-7E30-40DD-8511-AECF0A3F56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789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414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96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522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86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529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580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2057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200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3097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98210"/>
            <a:ext cx="7886700" cy="2461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1EA98-0275-4383-A41D-0D8BBAF58A8C}" type="datetimeFigureOut">
              <a:rPr lang="zh-TW" altLang="en-US" smtClean="0"/>
              <a:t>2023/2/10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2490C-617B-4F0C-997B-C3487EE3D941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7556BD6-84F6-4216-879B-8723D8120D1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536" y="136524"/>
            <a:ext cx="544196" cy="544196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3446513D-7312-4F36-AB79-48DC9C145334}"/>
              </a:ext>
            </a:extLst>
          </p:cNvPr>
          <p:cNvSpPr txBox="1"/>
          <p:nvPr userDrawn="1"/>
        </p:nvSpPr>
        <p:spPr>
          <a:xfrm>
            <a:off x="655789" y="223956"/>
            <a:ext cx="206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太陽系家族大探索</a:t>
            </a:r>
          </a:p>
        </p:txBody>
      </p:sp>
    </p:spTree>
    <p:extLst>
      <p:ext uri="{BB962C8B-B14F-4D97-AF65-F5344CB8AC3E}">
        <p14:creationId xmlns:p14="http://schemas.microsoft.com/office/powerpoint/2010/main" val="209017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華康海報體 Std W9" panose="040B0900000000000000" pitchFamily="82" charset="-120"/>
          <a:ea typeface="華康海報體 Std W9" panose="040B0900000000000000" pitchFamily="82" charset="-12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bg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5%A4%AA%E9%98%B3%E7%B3%BB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A1553B-922A-4DF8-ABF0-F44D579AF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9004" y="1828803"/>
            <a:ext cx="6991814" cy="1525045"/>
          </a:xfrm>
        </p:spPr>
        <p:txBody>
          <a:bodyPr>
            <a:normAutofit/>
          </a:bodyPr>
          <a:lstStyle/>
          <a:p>
            <a:r>
              <a:rPr lang="zh-TW" altLang="en-US" dirty="0">
                <a:effectLst/>
              </a:rPr>
              <a:t>太陽系家族大探索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2295826-91BF-4B1A-BB85-28B41EF5F9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認識我們的太陽系</a:t>
            </a:r>
          </a:p>
        </p:txBody>
      </p:sp>
    </p:spTree>
    <p:extLst>
      <p:ext uri="{BB962C8B-B14F-4D97-AF65-F5344CB8AC3E}">
        <p14:creationId xmlns:p14="http://schemas.microsoft.com/office/powerpoint/2010/main" val="4270973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F1E5773-F6F1-4A12-AEF5-F39B910A6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94" y="530652"/>
            <a:ext cx="7886700" cy="1325563"/>
          </a:xfrm>
        </p:spPr>
        <p:txBody>
          <a:bodyPr/>
          <a:lstStyle/>
          <a:p>
            <a:r>
              <a:rPr lang="zh-TW" altLang="en-US" dirty="0"/>
              <a:t>什麼是太陽系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179B5F7-D3E7-42C1-A6F3-9DEE809CA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092112"/>
            <a:ext cx="7886700" cy="121048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en-US" dirty="0">
                <a:solidFill>
                  <a:schemeClr val="bg1"/>
                </a:solidFill>
              </a:rPr>
              <a:t>太陽系是一個受太陽重力約束在一起的恆星系統，包括太陽以及直接或間接圍繞太陽運動的天體。在直接圍繞太陽運動的天體中，最大的八顆被稱為行星。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D125D32-3ED0-466B-BB8E-4B80E841E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49" y="3254610"/>
            <a:ext cx="7837791" cy="1132805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45FA5817-7D00-45E5-8C28-672FB8D2288A}"/>
              </a:ext>
            </a:extLst>
          </p:cNvPr>
          <p:cNvSpPr txBox="1"/>
          <p:nvPr/>
        </p:nvSpPr>
        <p:spPr>
          <a:xfrm>
            <a:off x="4785262" y="4905162"/>
            <a:ext cx="312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維基百科</a:t>
            </a:r>
            <a:r>
              <a:rPr lang="en-US" altLang="zh-TW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太陽系</a:t>
            </a:r>
            <a:endParaRPr lang="zh-TW" altLang="en-US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84961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25DC2E-6622-4564-B81E-4B8332F59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28273"/>
            <a:ext cx="7886700" cy="1325563"/>
          </a:xfrm>
        </p:spPr>
        <p:txBody>
          <a:bodyPr/>
          <a:lstStyle/>
          <a:p>
            <a:r>
              <a:rPr lang="zh-TW" altLang="en-US" dirty="0"/>
              <a:t>太陽系家族成員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814E00C-C4A7-EA6E-3569-EDF1C1BB6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94" y="1682004"/>
            <a:ext cx="5015394" cy="3810037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EAD98CCE-A7DB-468F-8BB1-987E14ACEEB2}"/>
              </a:ext>
            </a:extLst>
          </p:cNvPr>
          <p:cNvSpPr txBox="1"/>
          <p:nvPr/>
        </p:nvSpPr>
        <p:spPr>
          <a:xfrm>
            <a:off x="3230371" y="2232949"/>
            <a:ext cx="65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太陽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F3B6AC-E602-47B0-814D-BEB2C46FA480}"/>
              </a:ext>
            </a:extLst>
          </p:cNvPr>
          <p:cNvSpPr txBox="1"/>
          <p:nvPr/>
        </p:nvSpPr>
        <p:spPr>
          <a:xfrm>
            <a:off x="4788054" y="2232949"/>
            <a:ext cx="65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水星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859F463-3A48-4EE1-BD06-21B0854F8877}"/>
              </a:ext>
            </a:extLst>
          </p:cNvPr>
          <p:cNvSpPr txBox="1"/>
          <p:nvPr/>
        </p:nvSpPr>
        <p:spPr>
          <a:xfrm>
            <a:off x="6675108" y="2232949"/>
            <a:ext cx="65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金星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9F96187-FD76-4693-9E79-C2C75ECB4C48}"/>
              </a:ext>
            </a:extLst>
          </p:cNvPr>
          <p:cNvSpPr txBox="1"/>
          <p:nvPr/>
        </p:nvSpPr>
        <p:spPr>
          <a:xfrm>
            <a:off x="2996913" y="3565639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地球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1D7C6D9-1587-4F6D-8F34-CED4995A62CA}"/>
              </a:ext>
            </a:extLst>
          </p:cNvPr>
          <p:cNvSpPr txBox="1"/>
          <p:nvPr/>
        </p:nvSpPr>
        <p:spPr>
          <a:xfrm>
            <a:off x="4788054" y="3565639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火星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DAF1F00-FA4E-4ED7-8636-2415D6D9980F}"/>
              </a:ext>
            </a:extLst>
          </p:cNvPr>
          <p:cNvSpPr txBox="1"/>
          <p:nvPr/>
        </p:nvSpPr>
        <p:spPr>
          <a:xfrm>
            <a:off x="6782688" y="3565639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木星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804EB18-8B36-457A-9C7C-DA305B0586F8}"/>
              </a:ext>
            </a:extLst>
          </p:cNvPr>
          <p:cNvSpPr txBox="1"/>
          <p:nvPr/>
        </p:nvSpPr>
        <p:spPr>
          <a:xfrm>
            <a:off x="2996913" y="4806664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土星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C4AB0F5C-FFCD-4625-BE33-D62EE025EEB5}"/>
              </a:ext>
            </a:extLst>
          </p:cNvPr>
          <p:cNvSpPr txBox="1"/>
          <p:nvPr/>
        </p:nvSpPr>
        <p:spPr>
          <a:xfrm>
            <a:off x="4788054" y="4806664"/>
            <a:ext cx="88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天王星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E1636A3-ECD2-49A9-95F1-024887A00A1E}"/>
              </a:ext>
            </a:extLst>
          </p:cNvPr>
          <p:cNvSpPr txBox="1"/>
          <p:nvPr/>
        </p:nvSpPr>
        <p:spPr>
          <a:xfrm>
            <a:off x="6718140" y="4806664"/>
            <a:ext cx="94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海王星</a:t>
            </a:r>
          </a:p>
        </p:txBody>
      </p:sp>
    </p:spTree>
    <p:extLst>
      <p:ext uri="{BB962C8B-B14F-4D97-AF65-F5344CB8AC3E}">
        <p14:creationId xmlns:p14="http://schemas.microsoft.com/office/powerpoint/2010/main" val="11936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37101B-DE75-432B-955E-A8554B662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561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八大行星體積比較</a:t>
            </a:r>
            <a:r>
              <a:rPr lang="en-US" altLang="zh-TW" dirty="0"/>
              <a:t>(</a:t>
            </a:r>
            <a:r>
              <a:rPr lang="zh-TW" altLang="en-US" dirty="0"/>
              <a:t>由小至大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8912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D3F909-07BF-4C63-BB25-DE09AA742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639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八大行星與太陽距離</a:t>
            </a:r>
            <a:r>
              <a:rPr lang="en-US" altLang="zh-TW" dirty="0"/>
              <a:t>(</a:t>
            </a:r>
            <a:r>
              <a:rPr lang="zh-TW" altLang="en-US" dirty="0"/>
              <a:t>由近到遠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7389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57FE16-68BE-4954-A46C-249D2DA65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31333"/>
            <a:ext cx="7886700" cy="1325563"/>
          </a:xfrm>
        </p:spPr>
        <p:txBody>
          <a:bodyPr/>
          <a:lstStyle/>
          <a:p>
            <a:r>
              <a:rPr lang="zh-TW" altLang="en-US"/>
              <a:t>太陽系的探索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9C91ADE-0B98-4E7A-B288-BA9685A8D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4540" y="2243559"/>
            <a:ext cx="3617755" cy="156391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en-US" b="0" i="0">
                <a:solidFill>
                  <a:schemeClr val="bg1"/>
                </a:solidFill>
                <a:effectLst/>
                <a:latin typeface="Noto Sans TC"/>
              </a:rPr>
              <a:t>至今已有越來越多的衛星與太空船，繼續探索著太陽系。藉由這些探索之旅，希望可以滿足我們對太陽系的了解！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5" name="圖片 4" descr="一張含有 文字, 向量圖形, 玩具, 布偶 的圖片&#10;&#10;自動產生的描述">
            <a:extLst>
              <a:ext uri="{FF2B5EF4-FFF2-40B4-BE49-F238E27FC236}">
                <a16:creationId xmlns:a16="http://schemas.microsoft.com/office/drawing/2014/main" id="{08C9DF46-4CA3-AD5B-1F27-BC0E9F1F5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79801" y="3678381"/>
            <a:ext cx="2780581" cy="296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283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128</Words>
  <Application>Microsoft Office PowerPoint</Application>
  <PresentationFormat>如螢幕大小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Noto Sans TC</vt:lpstr>
      <vt:lpstr>華康海報體 Std W12</vt:lpstr>
      <vt:lpstr>華康海報體 Std W9</vt:lpstr>
      <vt:lpstr>華康粗圓體</vt:lpstr>
      <vt:lpstr>微軟正黑體</vt:lpstr>
      <vt:lpstr>Arial</vt:lpstr>
      <vt:lpstr>Calibri</vt:lpstr>
      <vt:lpstr>Office 佈景主題</vt:lpstr>
      <vt:lpstr>太陽系家族大探索</vt:lpstr>
      <vt:lpstr>什麼是太陽系</vt:lpstr>
      <vt:lpstr>太陽系家族成員</vt:lpstr>
      <vt:lpstr>八大行星體積比較(由小至大)</vt:lpstr>
      <vt:lpstr>八大行星與太陽距離(由近到遠)</vt:lpstr>
      <vt:lpstr>太陽系的探索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親愛的太陽系家族</dc:title>
  <dc:creator>user</dc:creator>
  <cp:lastModifiedBy>user</cp:lastModifiedBy>
  <cp:revision>42</cp:revision>
  <cp:lastPrinted>2023-02-01T01:07:40Z</cp:lastPrinted>
  <dcterms:created xsi:type="dcterms:W3CDTF">2022-12-26T07:42:14Z</dcterms:created>
  <dcterms:modified xsi:type="dcterms:W3CDTF">2023-02-10T01:59:52Z</dcterms:modified>
</cp:coreProperties>
</file>