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88" autoAdjust="0"/>
    <p:restoredTop sz="94660"/>
  </p:normalViewPr>
  <p:slideViewPr>
    <p:cSldViewPr snapToGrid="0">
      <p:cViewPr varScale="1">
        <p:scale>
          <a:sx n="42" d="100"/>
          <a:sy n="42" d="100"/>
        </p:scale>
        <p:origin x="62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74629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93959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70507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06944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66273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20032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64895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865385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017541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9868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3723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002550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35806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000373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2789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110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4226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6549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7652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4622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7030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8122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92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91459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標題 5">
            <a:extLst>
              <a:ext uri="{FF2B5EF4-FFF2-40B4-BE49-F238E27FC236}">
                <a16:creationId xmlns:a16="http://schemas.microsoft.com/office/drawing/2014/main" id="{1AC95BBA-D3CB-4722-81AD-FF2C7CA762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副標題 6">
            <a:extLst>
              <a:ext uri="{FF2B5EF4-FFF2-40B4-BE49-F238E27FC236}">
                <a16:creationId xmlns:a16="http://schemas.microsoft.com/office/drawing/2014/main" id="{FC4CC7C3-E8DA-4E28-89BC-EDB40E6608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9009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F7A3CCE-7DB9-48BD-95DD-9707F9C5F0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0FF49099-5592-4F27-BEAA-A8DDC19D9C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681470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0</Words>
  <Application>Microsoft Office PowerPoint</Application>
  <PresentationFormat>寬螢幕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1_Office 佈景主題</vt:lpstr>
      <vt:lpstr>2_Office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28</cp:revision>
  <dcterms:created xsi:type="dcterms:W3CDTF">2018-06-05T06:38:49Z</dcterms:created>
  <dcterms:modified xsi:type="dcterms:W3CDTF">2018-06-05T07:33:44Z</dcterms:modified>
</cp:coreProperties>
</file>

<file path=docProps/thumbnail.jpeg>
</file>