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Default Extension="jpg" ContentType="image/jpeg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slideLayouts/slideLayout19.xml" ContentType="application/vnd.openxmlformats-officedocument.presentationml.slideLayout+xml"/>
  <Override PartName="/ppt/slideLayouts/slideLayout20.xml" ContentType="application/vnd.openxmlformats-officedocument.presentationml.slideLayout+xml"/>
  <Override PartName="/ppt/slideLayouts/slideLayout21.xml" ContentType="application/vnd.openxmlformats-officedocument.presentationml.slideLayout+xml"/>
  <Override PartName="/ppt/slideLayouts/slideLayout22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  <p:sldMasterId id="2147483672" r:id="rId2"/>
  </p:sldMasterIdLst>
  <p:sldIdLst>
    <p:sldId id="257" r:id="rId3"/>
    <p:sldId id="258" r:id="rId4"/>
  </p:sldIdLst>
  <p:sldSz cx="12192000" cy="6858000"/>
  <p:notesSz cx="6858000" cy="9144000"/>
  <p:defaultTextStyle>
    <a:defPPr>
      <a:defRPr lang="zh-TW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8588" autoAdjust="0"/>
    <p:restoredTop sz="94660"/>
  </p:normalViewPr>
  <p:slideViewPr>
    <p:cSldViewPr snapToGrid="0">
      <p:cViewPr varScale="1">
        <p:scale>
          <a:sx n="42" d="100"/>
          <a:sy n="42" d="100"/>
        </p:scale>
        <p:origin x="62" y="73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1.xml"/><Relationship Id="rId7" Type="http://schemas.openxmlformats.org/officeDocument/2006/relationships/theme" Target="theme/theme1.xml"/><Relationship Id="rId2" Type="http://schemas.openxmlformats.org/officeDocument/2006/relationships/slideMaster" Target="slideMasters/slideMaster2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slide" Target="slides/slide2.xml"/></Relationships>
</file>

<file path=ppt/media/image1.jpg>
</file>

<file path=ppt/media/image2.jp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標題投影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>
            <a:extLst>
              <a:ext uri="{FF2B5EF4-FFF2-40B4-BE49-F238E27FC236}">
                <a16:creationId xmlns:a16="http://schemas.microsoft.com/office/drawing/2014/main" id="{7F22B210-59C2-42BD-A0D4-4F3AD9886E5A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zh-TW" altLang="en-US"/>
              <a:t>按一下以編輯母片標題樣式</a:t>
            </a:r>
          </a:p>
        </p:txBody>
      </p:sp>
      <p:sp>
        <p:nvSpPr>
          <p:cNvPr id="3" name="副標題 2">
            <a:extLst>
              <a:ext uri="{FF2B5EF4-FFF2-40B4-BE49-F238E27FC236}">
                <a16:creationId xmlns:a16="http://schemas.microsoft.com/office/drawing/2014/main" id="{F15C4CAB-D868-4873-9807-F54B8E66F07E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zh-TW" altLang="en-US"/>
              <a:t>按一下以編輯母片子標題樣式</a:t>
            </a:r>
          </a:p>
        </p:txBody>
      </p:sp>
      <p:sp>
        <p:nvSpPr>
          <p:cNvPr id="4" name="日期版面配置區 3">
            <a:extLst>
              <a:ext uri="{FF2B5EF4-FFF2-40B4-BE49-F238E27FC236}">
                <a16:creationId xmlns:a16="http://schemas.microsoft.com/office/drawing/2014/main" id="{CCBC8BDC-CE1A-461D-9A6A-C2B2F3EA17A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5014B46-A3A9-48D4-BAFC-F002E4F320AD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5" name="頁尾版面配置區 4">
            <a:extLst>
              <a:ext uri="{FF2B5EF4-FFF2-40B4-BE49-F238E27FC236}">
                <a16:creationId xmlns:a16="http://schemas.microsoft.com/office/drawing/2014/main" id="{A178A48A-CA56-46AA-89BC-F5C86C90D51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6" name="投影片編號版面配置區 5">
            <a:extLst>
              <a:ext uri="{FF2B5EF4-FFF2-40B4-BE49-F238E27FC236}">
                <a16:creationId xmlns:a16="http://schemas.microsoft.com/office/drawing/2014/main" id="{46CAA8E7-7EDE-47F6-B1E0-B146DDB1B9D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9BC88E9-634B-44B2-9EA1-A7792D48FF88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397462927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標題及直排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>
            <a:extLst>
              <a:ext uri="{FF2B5EF4-FFF2-40B4-BE49-F238E27FC236}">
                <a16:creationId xmlns:a16="http://schemas.microsoft.com/office/drawing/2014/main" id="{55BE759D-8814-458D-B77D-1B2BAC715C8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TW" altLang="en-US"/>
              <a:t>按一下以編輯母片標題樣式</a:t>
            </a:r>
          </a:p>
        </p:txBody>
      </p:sp>
      <p:sp>
        <p:nvSpPr>
          <p:cNvPr id="3" name="直排文字版面配置區 2">
            <a:extLst>
              <a:ext uri="{FF2B5EF4-FFF2-40B4-BE49-F238E27FC236}">
                <a16:creationId xmlns:a16="http://schemas.microsoft.com/office/drawing/2014/main" id="{7AF6A924-DA89-4DD7-A7FE-B02BF41F1B2A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zh-TW" altLang="en-US"/>
              <a:t>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</a:p>
        </p:txBody>
      </p:sp>
      <p:sp>
        <p:nvSpPr>
          <p:cNvPr id="4" name="日期版面配置區 3">
            <a:extLst>
              <a:ext uri="{FF2B5EF4-FFF2-40B4-BE49-F238E27FC236}">
                <a16:creationId xmlns:a16="http://schemas.microsoft.com/office/drawing/2014/main" id="{1D9523E2-9579-4F80-91B3-F1A287CCA05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5014B46-A3A9-48D4-BAFC-F002E4F320AD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5" name="頁尾版面配置區 4">
            <a:extLst>
              <a:ext uri="{FF2B5EF4-FFF2-40B4-BE49-F238E27FC236}">
                <a16:creationId xmlns:a16="http://schemas.microsoft.com/office/drawing/2014/main" id="{AC0CE565-CCDB-41F4-AA4E-E43D5714F3C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6" name="投影片編號版面配置區 5">
            <a:extLst>
              <a:ext uri="{FF2B5EF4-FFF2-40B4-BE49-F238E27FC236}">
                <a16:creationId xmlns:a16="http://schemas.microsoft.com/office/drawing/2014/main" id="{98B74A4A-AB4B-44FF-B5E6-615F611554E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9BC88E9-634B-44B2-9EA1-A7792D48FF88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319395971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直排標題及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直排標題 1">
            <a:extLst>
              <a:ext uri="{FF2B5EF4-FFF2-40B4-BE49-F238E27FC236}">
                <a16:creationId xmlns:a16="http://schemas.microsoft.com/office/drawing/2014/main" id="{6E90A2E2-D466-4143-9050-15886D969C73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zh-TW" altLang="en-US"/>
              <a:t>按一下以編輯母片標題樣式</a:t>
            </a:r>
          </a:p>
        </p:txBody>
      </p:sp>
      <p:sp>
        <p:nvSpPr>
          <p:cNvPr id="3" name="直排文字版面配置區 2">
            <a:extLst>
              <a:ext uri="{FF2B5EF4-FFF2-40B4-BE49-F238E27FC236}">
                <a16:creationId xmlns:a16="http://schemas.microsoft.com/office/drawing/2014/main" id="{B9269F54-1B89-438E-AC92-ADFD20234DFD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zh-TW" altLang="en-US"/>
              <a:t>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</a:p>
        </p:txBody>
      </p:sp>
      <p:sp>
        <p:nvSpPr>
          <p:cNvPr id="4" name="日期版面配置區 3">
            <a:extLst>
              <a:ext uri="{FF2B5EF4-FFF2-40B4-BE49-F238E27FC236}">
                <a16:creationId xmlns:a16="http://schemas.microsoft.com/office/drawing/2014/main" id="{2547C1A8-2623-44EC-BF06-20C422908FD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5014B46-A3A9-48D4-BAFC-F002E4F320AD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5" name="頁尾版面配置區 4">
            <a:extLst>
              <a:ext uri="{FF2B5EF4-FFF2-40B4-BE49-F238E27FC236}">
                <a16:creationId xmlns:a16="http://schemas.microsoft.com/office/drawing/2014/main" id="{BF3F9097-827D-48AF-B42A-9A2EE8BB3C5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6" name="投影片編號版面配置區 5">
            <a:extLst>
              <a:ext uri="{FF2B5EF4-FFF2-40B4-BE49-F238E27FC236}">
                <a16:creationId xmlns:a16="http://schemas.microsoft.com/office/drawing/2014/main" id="{ED37534B-2C72-4C5E-A184-381589B43B0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9BC88E9-634B-44B2-9EA1-A7792D48FF88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3437050737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標題投影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>
            <a:extLst>
              <a:ext uri="{FF2B5EF4-FFF2-40B4-BE49-F238E27FC236}">
                <a16:creationId xmlns:a16="http://schemas.microsoft.com/office/drawing/2014/main" id="{7F22B210-59C2-42BD-A0D4-4F3AD9886E5A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zh-TW" altLang="en-US"/>
              <a:t>按一下以編輯母片標題樣式</a:t>
            </a:r>
          </a:p>
        </p:txBody>
      </p:sp>
      <p:sp>
        <p:nvSpPr>
          <p:cNvPr id="3" name="副標題 2">
            <a:extLst>
              <a:ext uri="{FF2B5EF4-FFF2-40B4-BE49-F238E27FC236}">
                <a16:creationId xmlns:a16="http://schemas.microsoft.com/office/drawing/2014/main" id="{F15C4CAB-D868-4873-9807-F54B8E66F07E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zh-TW" altLang="en-US"/>
              <a:t>按一下以編輯母片子標題樣式</a:t>
            </a:r>
          </a:p>
        </p:txBody>
      </p:sp>
      <p:sp>
        <p:nvSpPr>
          <p:cNvPr id="4" name="日期版面配置區 3">
            <a:extLst>
              <a:ext uri="{FF2B5EF4-FFF2-40B4-BE49-F238E27FC236}">
                <a16:creationId xmlns:a16="http://schemas.microsoft.com/office/drawing/2014/main" id="{CCBC8BDC-CE1A-461D-9A6A-C2B2F3EA17A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5014B46-A3A9-48D4-BAFC-F002E4F320AD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5" name="頁尾版面配置區 4">
            <a:extLst>
              <a:ext uri="{FF2B5EF4-FFF2-40B4-BE49-F238E27FC236}">
                <a16:creationId xmlns:a16="http://schemas.microsoft.com/office/drawing/2014/main" id="{A178A48A-CA56-46AA-89BC-F5C86C90D51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6" name="投影片編號版面配置區 5">
            <a:extLst>
              <a:ext uri="{FF2B5EF4-FFF2-40B4-BE49-F238E27FC236}">
                <a16:creationId xmlns:a16="http://schemas.microsoft.com/office/drawing/2014/main" id="{46CAA8E7-7EDE-47F6-B1E0-B146DDB1B9D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9BC88E9-634B-44B2-9EA1-A7792D48FF88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1570694453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標題及內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>
            <a:extLst>
              <a:ext uri="{FF2B5EF4-FFF2-40B4-BE49-F238E27FC236}">
                <a16:creationId xmlns:a16="http://schemas.microsoft.com/office/drawing/2014/main" id="{5AF88C1E-6033-4D50-A58D-3E977E7CAF4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TW" altLang="en-US"/>
              <a:t>按一下以編輯母片標題樣式</a:t>
            </a:r>
          </a:p>
        </p:txBody>
      </p:sp>
      <p:sp>
        <p:nvSpPr>
          <p:cNvPr id="3" name="內容版面配置區 2">
            <a:extLst>
              <a:ext uri="{FF2B5EF4-FFF2-40B4-BE49-F238E27FC236}">
                <a16:creationId xmlns:a16="http://schemas.microsoft.com/office/drawing/2014/main" id="{427BC2F4-5F7E-44D0-AA51-AB98FBF0B976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zh-TW" altLang="en-US"/>
              <a:t>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</a:p>
        </p:txBody>
      </p:sp>
      <p:sp>
        <p:nvSpPr>
          <p:cNvPr id="4" name="日期版面配置區 3">
            <a:extLst>
              <a:ext uri="{FF2B5EF4-FFF2-40B4-BE49-F238E27FC236}">
                <a16:creationId xmlns:a16="http://schemas.microsoft.com/office/drawing/2014/main" id="{63E36818-44FB-491D-9D85-C4B3D396251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5014B46-A3A9-48D4-BAFC-F002E4F320AD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5" name="頁尾版面配置區 4">
            <a:extLst>
              <a:ext uri="{FF2B5EF4-FFF2-40B4-BE49-F238E27FC236}">
                <a16:creationId xmlns:a16="http://schemas.microsoft.com/office/drawing/2014/main" id="{BD7FA0AB-1D5E-48A6-8DBD-B2CD16E7AF7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6" name="投影片編號版面配置區 5">
            <a:extLst>
              <a:ext uri="{FF2B5EF4-FFF2-40B4-BE49-F238E27FC236}">
                <a16:creationId xmlns:a16="http://schemas.microsoft.com/office/drawing/2014/main" id="{901A1309-3FB0-4FCA-98FC-DA66B961397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9BC88E9-634B-44B2-9EA1-A7792D48FF88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2786627301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章節標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>
            <a:extLst>
              <a:ext uri="{FF2B5EF4-FFF2-40B4-BE49-F238E27FC236}">
                <a16:creationId xmlns:a16="http://schemas.microsoft.com/office/drawing/2014/main" id="{D1FD9E73-C62A-431C-BA70-A9B0C5DC8CC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zh-TW" altLang="en-US"/>
              <a:t>按一下以編輯母片標題樣式</a:t>
            </a:r>
          </a:p>
        </p:txBody>
      </p:sp>
      <p:sp>
        <p:nvSpPr>
          <p:cNvPr id="3" name="文字版面配置區 2">
            <a:extLst>
              <a:ext uri="{FF2B5EF4-FFF2-40B4-BE49-F238E27FC236}">
                <a16:creationId xmlns:a16="http://schemas.microsoft.com/office/drawing/2014/main" id="{66416334-B047-4670-85C1-272115FDA1F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TW" altLang="en-US"/>
              <a:t>編輯母片文字樣式</a:t>
            </a:r>
          </a:p>
        </p:txBody>
      </p:sp>
      <p:sp>
        <p:nvSpPr>
          <p:cNvPr id="4" name="日期版面配置區 3">
            <a:extLst>
              <a:ext uri="{FF2B5EF4-FFF2-40B4-BE49-F238E27FC236}">
                <a16:creationId xmlns:a16="http://schemas.microsoft.com/office/drawing/2014/main" id="{2976053C-1431-40B9-AC1A-464C84CC2AF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5014B46-A3A9-48D4-BAFC-F002E4F320AD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5" name="頁尾版面配置區 4">
            <a:extLst>
              <a:ext uri="{FF2B5EF4-FFF2-40B4-BE49-F238E27FC236}">
                <a16:creationId xmlns:a16="http://schemas.microsoft.com/office/drawing/2014/main" id="{C9C4BADA-4C78-4AA0-A549-4D1CDC21C18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6" name="投影片編號版面配置區 5">
            <a:extLst>
              <a:ext uri="{FF2B5EF4-FFF2-40B4-BE49-F238E27FC236}">
                <a16:creationId xmlns:a16="http://schemas.microsoft.com/office/drawing/2014/main" id="{A970AA95-21D1-4D82-A0D2-33AD9C5AA5B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9BC88E9-634B-44B2-9EA1-A7792D48FF88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602003299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兩個內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>
            <a:extLst>
              <a:ext uri="{FF2B5EF4-FFF2-40B4-BE49-F238E27FC236}">
                <a16:creationId xmlns:a16="http://schemas.microsoft.com/office/drawing/2014/main" id="{5C63C91B-D1F4-4F2E-A842-3F139ECD301D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TW" altLang="en-US"/>
              <a:t>按一下以編輯母片標題樣式</a:t>
            </a:r>
          </a:p>
        </p:txBody>
      </p:sp>
      <p:sp>
        <p:nvSpPr>
          <p:cNvPr id="3" name="內容版面配置區 2">
            <a:extLst>
              <a:ext uri="{FF2B5EF4-FFF2-40B4-BE49-F238E27FC236}">
                <a16:creationId xmlns:a16="http://schemas.microsoft.com/office/drawing/2014/main" id="{DB1B9950-DC6C-4AA6-A4C5-A13037EC638D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zh-TW" altLang="en-US"/>
              <a:t>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</a:p>
        </p:txBody>
      </p:sp>
      <p:sp>
        <p:nvSpPr>
          <p:cNvPr id="4" name="內容版面配置區 3">
            <a:extLst>
              <a:ext uri="{FF2B5EF4-FFF2-40B4-BE49-F238E27FC236}">
                <a16:creationId xmlns:a16="http://schemas.microsoft.com/office/drawing/2014/main" id="{CD774F4E-816B-4396-A42A-28E3DBFC6327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zh-TW" altLang="en-US"/>
              <a:t>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</a:p>
        </p:txBody>
      </p:sp>
      <p:sp>
        <p:nvSpPr>
          <p:cNvPr id="5" name="日期版面配置區 4">
            <a:extLst>
              <a:ext uri="{FF2B5EF4-FFF2-40B4-BE49-F238E27FC236}">
                <a16:creationId xmlns:a16="http://schemas.microsoft.com/office/drawing/2014/main" id="{880EEAFB-8377-4D58-98D0-A64083B3EAA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5014B46-A3A9-48D4-BAFC-F002E4F320AD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6" name="頁尾版面配置區 5">
            <a:extLst>
              <a:ext uri="{FF2B5EF4-FFF2-40B4-BE49-F238E27FC236}">
                <a16:creationId xmlns:a16="http://schemas.microsoft.com/office/drawing/2014/main" id="{0F872E70-8E96-46EB-B82C-E43A6BF9FAA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7" name="投影片編號版面配置區 6">
            <a:extLst>
              <a:ext uri="{FF2B5EF4-FFF2-40B4-BE49-F238E27FC236}">
                <a16:creationId xmlns:a16="http://schemas.microsoft.com/office/drawing/2014/main" id="{9BA7218E-078E-419A-BD7D-57A3F2181EC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9BC88E9-634B-44B2-9EA1-A7792D48FF88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3666489513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>
            <a:extLst>
              <a:ext uri="{FF2B5EF4-FFF2-40B4-BE49-F238E27FC236}">
                <a16:creationId xmlns:a16="http://schemas.microsoft.com/office/drawing/2014/main" id="{CCDF0D14-A0BB-4B9E-AF3D-BC3E643FE45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zh-TW" altLang="en-US"/>
              <a:t>按一下以編輯母片標題樣式</a:t>
            </a:r>
          </a:p>
        </p:txBody>
      </p:sp>
      <p:sp>
        <p:nvSpPr>
          <p:cNvPr id="3" name="文字版面配置區 2">
            <a:extLst>
              <a:ext uri="{FF2B5EF4-FFF2-40B4-BE49-F238E27FC236}">
                <a16:creationId xmlns:a16="http://schemas.microsoft.com/office/drawing/2014/main" id="{0BF7EAA8-694D-4D45-A25F-F14D9623BC57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TW" altLang="en-US"/>
              <a:t>編輯母片文字樣式</a:t>
            </a:r>
          </a:p>
        </p:txBody>
      </p:sp>
      <p:sp>
        <p:nvSpPr>
          <p:cNvPr id="4" name="內容版面配置區 3">
            <a:extLst>
              <a:ext uri="{FF2B5EF4-FFF2-40B4-BE49-F238E27FC236}">
                <a16:creationId xmlns:a16="http://schemas.microsoft.com/office/drawing/2014/main" id="{02431840-C711-4793-8800-D064A1E0CA62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zh-TW" altLang="en-US"/>
              <a:t>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</a:p>
        </p:txBody>
      </p:sp>
      <p:sp>
        <p:nvSpPr>
          <p:cNvPr id="5" name="文字版面配置區 4">
            <a:extLst>
              <a:ext uri="{FF2B5EF4-FFF2-40B4-BE49-F238E27FC236}">
                <a16:creationId xmlns:a16="http://schemas.microsoft.com/office/drawing/2014/main" id="{B169A5D6-1BE9-46B0-AC60-1A48D541AF45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TW" altLang="en-US"/>
              <a:t>編輯母片文字樣式</a:t>
            </a:r>
          </a:p>
        </p:txBody>
      </p:sp>
      <p:sp>
        <p:nvSpPr>
          <p:cNvPr id="6" name="內容版面配置區 5">
            <a:extLst>
              <a:ext uri="{FF2B5EF4-FFF2-40B4-BE49-F238E27FC236}">
                <a16:creationId xmlns:a16="http://schemas.microsoft.com/office/drawing/2014/main" id="{EA4C2CA7-8E6C-4122-8EE3-73BA16D64D78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zh-TW" altLang="en-US"/>
              <a:t>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</a:p>
        </p:txBody>
      </p:sp>
      <p:sp>
        <p:nvSpPr>
          <p:cNvPr id="7" name="日期版面配置區 6">
            <a:extLst>
              <a:ext uri="{FF2B5EF4-FFF2-40B4-BE49-F238E27FC236}">
                <a16:creationId xmlns:a16="http://schemas.microsoft.com/office/drawing/2014/main" id="{F7B6F649-E017-4FA0-A675-AD7F042C6FC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5014B46-A3A9-48D4-BAFC-F002E4F320AD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8" name="頁尾版面配置區 7">
            <a:extLst>
              <a:ext uri="{FF2B5EF4-FFF2-40B4-BE49-F238E27FC236}">
                <a16:creationId xmlns:a16="http://schemas.microsoft.com/office/drawing/2014/main" id="{B35B64FF-ECCB-4FB8-A021-3A8D98F110E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9" name="投影片編號版面配置區 8">
            <a:extLst>
              <a:ext uri="{FF2B5EF4-FFF2-40B4-BE49-F238E27FC236}">
                <a16:creationId xmlns:a16="http://schemas.microsoft.com/office/drawing/2014/main" id="{4142A1CD-EA5F-4359-AEFA-3BC62426E03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9BC88E9-634B-44B2-9EA1-A7792D48FF88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2186538574"/>
      </p:ext>
    </p:extLst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只有標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>
            <a:extLst>
              <a:ext uri="{FF2B5EF4-FFF2-40B4-BE49-F238E27FC236}">
                <a16:creationId xmlns:a16="http://schemas.microsoft.com/office/drawing/2014/main" id="{352EE8E0-A813-4B90-B2B5-6D51C156411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TW" altLang="en-US"/>
              <a:t>按一下以編輯母片標題樣式</a:t>
            </a:r>
          </a:p>
        </p:txBody>
      </p:sp>
      <p:sp>
        <p:nvSpPr>
          <p:cNvPr id="3" name="日期版面配置區 2">
            <a:extLst>
              <a:ext uri="{FF2B5EF4-FFF2-40B4-BE49-F238E27FC236}">
                <a16:creationId xmlns:a16="http://schemas.microsoft.com/office/drawing/2014/main" id="{84E58322-D9AB-4963-ACBF-0C334D760EE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5014B46-A3A9-48D4-BAFC-F002E4F320AD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4" name="頁尾版面配置區 3">
            <a:extLst>
              <a:ext uri="{FF2B5EF4-FFF2-40B4-BE49-F238E27FC236}">
                <a16:creationId xmlns:a16="http://schemas.microsoft.com/office/drawing/2014/main" id="{E3EA3DDB-0615-44B4-9B16-4E7FB842DA6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5" name="投影片編號版面配置區 4">
            <a:extLst>
              <a:ext uri="{FF2B5EF4-FFF2-40B4-BE49-F238E27FC236}">
                <a16:creationId xmlns:a16="http://schemas.microsoft.com/office/drawing/2014/main" id="{7A5465AE-397A-43AF-B691-8ED40099D44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9BC88E9-634B-44B2-9EA1-A7792D48FF88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4101754173"/>
      </p:ext>
    </p:extLst>
  </p:cSld>
  <p:clrMapOvr>
    <a:masterClrMapping/>
  </p:clrMapOvr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期版面配置區 1">
            <a:extLst>
              <a:ext uri="{FF2B5EF4-FFF2-40B4-BE49-F238E27FC236}">
                <a16:creationId xmlns:a16="http://schemas.microsoft.com/office/drawing/2014/main" id="{2AE0741A-5B49-4D8F-A39E-5A7E688A29A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5014B46-A3A9-48D4-BAFC-F002E4F320AD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3" name="頁尾版面配置區 2">
            <a:extLst>
              <a:ext uri="{FF2B5EF4-FFF2-40B4-BE49-F238E27FC236}">
                <a16:creationId xmlns:a16="http://schemas.microsoft.com/office/drawing/2014/main" id="{82F0790B-A445-4620-87BB-992F018656A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4" name="投影片編號版面配置區 3">
            <a:extLst>
              <a:ext uri="{FF2B5EF4-FFF2-40B4-BE49-F238E27FC236}">
                <a16:creationId xmlns:a16="http://schemas.microsoft.com/office/drawing/2014/main" id="{B66AC9E5-4297-419C-BAAB-D96EF307977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9BC88E9-634B-44B2-9EA1-A7792D48FF88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12986896"/>
      </p:ext>
    </p:extLst>
  </p:cSld>
  <p:clrMapOvr>
    <a:masterClrMapping/>
  </p:clrMapOvr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含標題的內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>
            <a:extLst>
              <a:ext uri="{FF2B5EF4-FFF2-40B4-BE49-F238E27FC236}">
                <a16:creationId xmlns:a16="http://schemas.microsoft.com/office/drawing/2014/main" id="{3B1F0E64-0ED0-4CF2-85A0-576A3B87A3A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zh-TW" altLang="en-US"/>
              <a:t>按一下以編輯母片標題樣式</a:t>
            </a:r>
          </a:p>
        </p:txBody>
      </p:sp>
      <p:sp>
        <p:nvSpPr>
          <p:cNvPr id="3" name="內容版面配置區 2">
            <a:extLst>
              <a:ext uri="{FF2B5EF4-FFF2-40B4-BE49-F238E27FC236}">
                <a16:creationId xmlns:a16="http://schemas.microsoft.com/office/drawing/2014/main" id="{559512B4-B6A1-4FA4-B614-D3D16CBA7C33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zh-TW" altLang="en-US"/>
              <a:t>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</a:p>
        </p:txBody>
      </p:sp>
      <p:sp>
        <p:nvSpPr>
          <p:cNvPr id="4" name="文字版面配置區 3">
            <a:extLst>
              <a:ext uri="{FF2B5EF4-FFF2-40B4-BE49-F238E27FC236}">
                <a16:creationId xmlns:a16="http://schemas.microsoft.com/office/drawing/2014/main" id="{4F8B78C4-804D-4F9C-B299-76B80646D0FD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zh-TW" altLang="en-US"/>
              <a:t>編輯母片文字樣式</a:t>
            </a:r>
          </a:p>
        </p:txBody>
      </p:sp>
      <p:sp>
        <p:nvSpPr>
          <p:cNvPr id="5" name="日期版面配置區 4">
            <a:extLst>
              <a:ext uri="{FF2B5EF4-FFF2-40B4-BE49-F238E27FC236}">
                <a16:creationId xmlns:a16="http://schemas.microsoft.com/office/drawing/2014/main" id="{09C888BD-1270-4545-B103-FF20640328C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5014B46-A3A9-48D4-BAFC-F002E4F320AD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6" name="頁尾版面配置區 5">
            <a:extLst>
              <a:ext uri="{FF2B5EF4-FFF2-40B4-BE49-F238E27FC236}">
                <a16:creationId xmlns:a16="http://schemas.microsoft.com/office/drawing/2014/main" id="{60AB48C7-2BE8-4905-9E96-67C7F00E914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7" name="投影片編號版面配置區 6">
            <a:extLst>
              <a:ext uri="{FF2B5EF4-FFF2-40B4-BE49-F238E27FC236}">
                <a16:creationId xmlns:a16="http://schemas.microsoft.com/office/drawing/2014/main" id="{AABA4F34-C0D7-4E2E-9274-82CE1A99F3E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9BC88E9-634B-44B2-9EA1-A7792D48FF88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422372358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標題及內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>
            <a:extLst>
              <a:ext uri="{FF2B5EF4-FFF2-40B4-BE49-F238E27FC236}">
                <a16:creationId xmlns:a16="http://schemas.microsoft.com/office/drawing/2014/main" id="{5AF88C1E-6033-4D50-A58D-3E977E7CAF4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TW" altLang="en-US"/>
              <a:t>按一下以編輯母片標題樣式</a:t>
            </a:r>
          </a:p>
        </p:txBody>
      </p:sp>
      <p:sp>
        <p:nvSpPr>
          <p:cNvPr id="3" name="內容版面配置區 2">
            <a:extLst>
              <a:ext uri="{FF2B5EF4-FFF2-40B4-BE49-F238E27FC236}">
                <a16:creationId xmlns:a16="http://schemas.microsoft.com/office/drawing/2014/main" id="{427BC2F4-5F7E-44D0-AA51-AB98FBF0B976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zh-TW" altLang="en-US"/>
              <a:t>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</a:p>
        </p:txBody>
      </p:sp>
      <p:sp>
        <p:nvSpPr>
          <p:cNvPr id="4" name="日期版面配置區 3">
            <a:extLst>
              <a:ext uri="{FF2B5EF4-FFF2-40B4-BE49-F238E27FC236}">
                <a16:creationId xmlns:a16="http://schemas.microsoft.com/office/drawing/2014/main" id="{63E36818-44FB-491D-9D85-C4B3D396251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5014B46-A3A9-48D4-BAFC-F002E4F320AD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5" name="頁尾版面配置區 4">
            <a:extLst>
              <a:ext uri="{FF2B5EF4-FFF2-40B4-BE49-F238E27FC236}">
                <a16:creationId xmlns:a16="http://schemas.microsoft.com/office/drawing/2014/main" id="{BD7FA0AB-1D5E-48A6-8DBD-B2CD16E7AF7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6" name="投影片編號版面配置區 5">
            <a:extLst>
              <a:ext uri="{FF2B5EF4-FFF2-40B4-BE49-F238E27FC236}">
                <a16:creationId xmlns:a16="http://schemas.microsoft.com/office/drawing/2014/main" id="{901A1309-3FB0-4FCA-98FC-DA66B961397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9BC88E9-634B-44B2-9EA1-A7792D48FF88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500025508"/>
      </p:ext>
    </p:extLst>
  </p:cSld>
  <p:clrMapOvr>
    <a:masterClrMapping/>
  </p:clrMapOvr>
</p:sldLayout>
</file>

<file path=ppt/slideLayouts/slideLayout20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含標題的圖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>
            <a:extLst>
              <a:ext uri="{FF2B5EF4-FFF2-40B4-BE49-F238E27FC236}">
                <a16:creationId xmlns:a16="http://schemas.microsoft.com/office/drawing/2014/main" id="{0442298F-9D62-4FBE-98BA-A3BB33944E7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zh-TW" altLang="en-US"/>
              <a:t>按一下以編輯母片標題樣式</a:t>
            </a:r>
          </a:p>
        </p:txBody>
      </p:sp>
      <p:sp>
        <p:nvSpPr>
          <p:cNvPr id="3" name="圖片版面配置區 2">
            <a:extLst>
              <a:ext uri="{FF2B5EF4-FFF2-40B4-BE49-F238E27FC236}">
                <a16:creationId xmlns:a16="http://schemas.microsoft.com/office/drawing/2014/main" id="{061E7F32-0AEE-44A4-B886-BCA0F641392F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zh-TW" altLang="en-US"/>
          </a:p>
        </p:txBody>
      </p:sp>
      <p:sp>
        <p:nvSpPr>
          <p:cNvPr id="4" name="文字版面配置區 3">
            <a:extLst>
              <a:ext uri="{FF2B5EF4-FFF2-40B4-BE49-F238E27FC236}">
                <a16:creationId xmlns:a16="http://schemas.microsoft.com/office/drawing/2014/main" id="{DB0BE4CD-2B02-4098-9E59-18C905D34917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zh-TW" altLang="en-US"/>
              <a:t>編輯母片文字樣式</a:t>
            </a:r>
          </a:p>
        </p:txBody>
      </p:sp>
      <p:sp>
        <p:nvSpPr>
          <p:cNvPr id="5" name="日期版面配置區 4">
            <a:extLst>
              <a:ext uri="{FF2B5EF4-FFF2-40B4-BE49-F238E27FC236}">
                <a16:creationId xmlns:a16="http://schemas.microsoft.com/office/drawing/2014/main" id="{51550F98-AF94-4B1D-8F4A-CE14F9ED2A3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5014B46-A3A9-48D4-BAFC-F002E4F320AD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6" name="頁尾版面配置區 5">
            <a:extLst>
              <a:ext uri="{FF2B5EF4-FFF2-40B4-BE49-F238E27FC236}">
                <a16:creationId xmlns:a16="http://schemas.microsoft.com/office/drawing/2014/main" id="{FE563987-9DD5-47E7-989D-5FE0922ADD8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7" name="投影片編號版面配置區 6">
            <a:extLst>
              <a:ext uri="{FF2B5EF4-FFF2-40B4-BE49-F238E27FC236}">
                <a16:creationId xmlns:a16="http://schemas.microsoft.com/office/drawing/2014/main" id="{FD9C307F-76B0-494A-89E9-B64E60408FD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9BC88E9-634B-44B2-9EA1-A7792D48FF88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1335806409"/>
      </p:ext>
    </p:extLst>
  </p:cSld>
  <p:clrMapOvr>
    <a:masterClrMapping/>
  </p:clrMapOvr>
</p:sldLayout>
</file>

<file path=ppt/slideLayouts/slideLayout2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標題及直排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>
            <a:extLst>
              <a:ext uri="{FF2B5EF4-FFF2-40B4-BE49-F238E27FC236}">
                <a16:creationId xmlns:a16="http://schemas.microsoft.com/office/drawing/2014/main" id="{55BE759D-8814-458D-B77D-1B2BAC715C8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TW" altLang="en-US"/>
              <a:t>按一下以編輯母片標題樣式</a:t>
            </a:r>
          </a:p>
        </p:txBody>
      </p:sp>
      <p:sp>
        <p:nvSpPr>
          <p:cNvPr id="3" name="直排文字版面配置區 2">
            <a:extLst>
              <a:ext uri="{FF2B5EF4-FFF2-40B4-BE49-F238E27FC236}">
                <a16:creationId xmlns:a16="http://schemas.microsoft.com/office/drawing/2014/main" id="{7AF6A924-DA89-4DD7-A7FE-B02BF41F1B2A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zh-TW" altLang="en-US"/>
              <a:t>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</a:p>
        </p:txBody>
      </p:sp>
      <p:sp>
        <p:nvSpPr>
          <p:cNvPr id="4" name="日期版面配置區 3">
            <a:extLst>
              <a:ext uri="{FF2B5EF4-FFF2-40B4-BE49-F238E27FC236}">
                <a16:creationId xmlns:a16="http://schemas.microsoft.com/office/drawing/2014/main" id="{1D9523E2-9579-4F80-91B3-F1A287CCA05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5014B46-A3A9-48D4-BAFC-F002E4F320AD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5" name="頁尾版面配置區 4">
            <a:extLst>
              <a:ext uri="{FF2B5EF4-FFF2-40B4-BE49-F238E27FC236}">
                <a16:creationId xmlns:a16="http://schemas.microsoft.com/office/drawing/2014/main" id="{AC0CE565-CCDB-41F4-AA4E-E43D5714F3C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6" name="投影片編號版面配置區 5">
            <a:extLst>
              <a:ext uri="{FF2B5EF4-FFF2-40B4-BE49-F238E27FC236}">
                <a16:creationId xmlns:a16="http://schemas.microsoft.com/office/drawing/2014/main" id="{98B74A4A-AB4B-44FF-B5E6-615F611554E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9BC88E9-634B-44B2-9EA1-A7792D48FF88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1100037329"/>
      </p:ext>
    </p:extLst>
  </p:cSld>
  <p:clrMapOvr>
    <a:masterClrMapping/>
  </p:clrMapOvr>
</p:sldLayout>
</file>

<file path=ppt/slideLayouts/slideLayout2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直排標題及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直排標題 1">
            <a:extLst>
              <a:ext uri="{FF2B5EF4-FFF2-40B4-BE49-F238E27FC236}">
                <a16:creationId xmlns:a16="http://schemas.microsoft.com/office/drawing/2014/main" id="{6E90A2E2-D466-4143-9050-15886D969C73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zh-TW" altLang="en-US"/>
              <a:t>按一下以編輯母片標題樣式</a:t>
            </a:r>
          </a:p>
        </p:txBody>
      </p:sp>
      <p:sp>
        <p:nvSpPr>
          <p:cNvPr id="3" name="直排文字版面配置區 2">
            <a:extLst>
              <a:ext uri="{FF2B5EF4-FFF2-40B4-BE49-F238E27FC236}">
                <a16:creationId xmlns:a16="http://schemas.microsoft.com/office/drawing/2014/main" id="{B9269F54-1B89-438E-AC92-ADFD20234DFD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zh-TW" altLang="en-US"/>
              <a:t>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</a:p>
        </p:txBody>
      </p:sp>
      <p:sp>
        <p:nvSpPr>
          <p:cNvPr id="4" name="日期版面配置區 3">
            <a:extLst>
              <a:ext uri="{FF2B5EF4-FFF2-40B4-BE49-F238E27FC236}">
                <a16:creationId xmlns:a16="http://schemas.microsoft.com/office/drawing/2014/main" id="{2547C1A8-2623-44EC-BF06-20C422908FD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5014B46-A3A9-48D4-BAFC-F002E4F320AD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5" name="頁尾版面配置區 4">
            <a:extLst>
              <a:ext uri="{FF2B5EF4-FFF2-40B4-BE49-F238E27FC236}">
                <a16:creationId xmlns:a16="http://schemas.microsoft.com/office/drawing/2014/main" id="{BF3F9097-827D-48AF-B42A-9A2EE8BB3C5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6" name="投影片編號版面配置區 5">
            <a:extLst>
              <a:ext uri="{FF2B5EF4-FFF2-40B4-BE49-F238E27FC236}">
                <a16:creationId xmlns:a16="http://schemas.microsoft.com/office/drawing/2014/main" id="{ED37534B-2C72-4C5E-A184-381589B43B0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9BC88E9-634B-44B2-9EA1-A7792D48FF88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152789536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章節標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>
            <a:extLst>
              <a:ext uri="{FF2B5EF4-FFF2-40B4-BE49-F238E27FC236}">
                <a16:creationId xmlns:a16="http://schemas.microsoft.com/office/drawing/2014/main" id="{D1FD9E73-C62A-431C-BA70-A9B0C5DC8CC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zh-TW" altLang="en-US"/>
              <a:t>按一下以編輯母片標題樣式</a:t>
            </a:r>
          </a:p>
        </p:txBody>
      </p:sp>
      <p:sp>
        <p:nvSpPr>
          <p:cNvPr id="3" name="文字版面配置區 2">
            <a:extLst>
              <a:ext uri="{FF2B5EF4-FFF2-40B4-BE49-F238E27FC236}">
                <a16:creationId xmlns:a16="http://schemas.microsoft.com/office/drawing/2014/main" id="{66416334-B047-4670-85C1-272115FDA1F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TW" altLang="en-US"/>
              <a:t>編輯母片文字樣式</a:t>
            </a:r>
          </a:p>
        </p:txBody>
      </p:sp>
      <p:sp>
        <p:nvSpPr>
          <p:cNvPr id="4" name="日期版面配置區 3">
            <a:extLst>
              <a:ext uri="{FF2B5EF4-FFF2-40B4-BE49-F238E27FC236}">
                <a16:creationId xmlns:a16="http://schemas.microsoft.com/office/drawing/2014/main" id="{2976053C-1431-40B9-AC1A-464C84CC2AF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5014B46-A3A9-48D4-BAFC-F002E4F320AD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5" name="頁尾版面配置區 4">
            <a:extLst>
              <a:ext uri="{FF2B5EF4-FFF2-40B4-BE49-F238E27FC236}">
                <a16:creationId xmlns:a16="http://schemas.microsoft.com/office/drawing/2014/main" id="{C9C4BADA-4C78-4AA0-A549-4D1CDC21C18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6" name="投影片編號版面配置區 5">
            <a:extLst>
              <a:ext uri="{FF2B5EF4-FFF2-40B4-BE49-F238E27FC236}">
                <a16:creationId xmlns:a16="http://schemas.microsoft.com/office/drawing/2014/main" id="{A970AA95-21D1-4D82-A0D2-33AD9C5AA5B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9BC88E9-634B-44B2-9EA1-A7792D48FF88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301110212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兩個內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>
            <a:extLst>
              <a:ext uri="{FF2B5EF4-FFF2-40B4-BE49-F238E27FC236}">
                <a16:creationId xmlns:a16="http://schemas.microsoft.com/office/drawing/2014/main" id="{5C63C91B-D1F4-4F2E-A842-3F139ECD301D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TW" altLang="en-US"/>
              <a:t>按一下以編輯母片標題樣式</a:t>
            </a:r>
          </a:p>
        </p:txBody>
      </p:sp>
      <p:sp>
        <p:nvSpPr>
          <p:cNvPr id="3" name="內容版面配置區 2">
            <a:extLst>
              <a:ext uri="{FF2B5EF4-FFF2-40B4-BE49-F238E27FC236}">
                <a16:creationId xmlns:a16="http://schemas.microsoft.com/office/drawing/2014/main" id="{DB1B9950-DC6C-4AA6-A4C5-A13037EC638D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zh-TW" altLang="en-US"/>
              <a:t>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</a:p>
        </p:txBody>
      </p:sp>
      <p:sp>
        <p:nvSpPr>
          <p:cNvPr id="4" name="內容版面配置區 3">
            <a:extLst>
              <a:ext uri="{FF2B5EF4-FFF2-40B4-BE49-F238E27FC236}">
                <a16:creationId xmlns:a16="http://schemas.microsoft.com/office/drawing/2014/main" id="{CD774F4E-816B-4396-A42A-28E3DBFC6327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zh-TW" altLang="en-US"/>
              <a:t>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</a:p>
        </p:txBody>
      </p:sp>
      <p:sp>
        <p:nvSpPr>
          <p:cNvPr id="5" name="日期版面配置區 4">
            <a:extLst>
              <a:ext uri="{FF2B5EF4-FFF2-40B4-BE49-F238E27FC236}">
                <a16:creationId xmlns:a16="http://schemas.microsoft.com/office/drawing/2014/main" id="{880EEAFB-8377-4D58-98D0-A64083B3EAA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5014B46-A3A9-48D4-BAFC-F002E4F320AD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6" name="頁尾版面配置區 5">
            <a:extLst>
              <a:ext uri="{FF2B5EF4-FFF2-40B4-BE49-F238E27FC236}">
                <a16:creationId xmlns:a16="http://schemas.microsoft.com/office/drawing/2014/main" id="{0F872E70-8E96-46EB-B82C-E43A6BF9FAA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7" name="投影片編號版面配置區 6">
            <a:extLst>
              <a:ext uri="{FF2B5EF4-FFF2-40B4-BE49-F238E27FC236}">
                <a16:creationId xmlns:a16="http://schemas.microsoft.com/office/drawing/2014/main" id="{9BA7218E-078E-419A-BD7D-57A3F2181EC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9BC88E9-634B-44B2-9EA1-A7792D48FF88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264226125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>
            <a:extLst>
              <a:ext uri="{FF2B5EF4-FFF2-40B4-BE49-F238E27FC236}">
                <a16:creationId xmlns:a16="http://schemas.microsoft.com/office/drawing/2014/main" id="{CCDF0D14-A0BB-4B9E-AF3D-BC3E643FE45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zh-TW" altLang="en-US"/>
              <a:t>按一下以編輯母片標題樣式</a:t>
            </a:r>
          </a:p>
        </p:txBody>
      </p:sp>
      <p:sp>
        <p:nvSpPr>
          <p:cNvPr id="3" name="文字版面配置區 2">
            <a:extLst>
              <a:ext uri="{FF2B5EF4-FFF2-40B4-BE49-F238E27FC236}">
                <a16:creationId xmlns:a16="http://schemas.microsoft.com/office/drawing/2014/main" id="{0BF7EAA8-694D-4D45-A25F-F14D9623BC57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TW" altLang="en-US"/>
              <a:t>編輯母片文字樣式</a:t>
            </a:r>
          </a:p>
        </p:txBody>
      </p:sp>
      <p:sp>
        <p:nvSpPr>
          <p:cNvPr id="4" name="內容版面配置區 3">
            <a:extLst>
              <a:ext uri="{FF2B5EF4-FFF2-40B4-BE49-F238E27FC236}">
                <a16:creationId xmlns:a16="http://schemas.microsoft.com/office/drawing/2014/main" id="{02431840-C711-4793-8800-D064A1E0CA62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zh-TW" altLang="en-US"/>
              <a:t>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</a:p>
        </p:txBody>
      </p:sp>
      <p:sp>
        <p:nvSpPr>
          <p:cNvPr id="5" name="文字版面配置區 4">
            <a:extLst>
              <a:ext uri="{FF2B5EF4-FFF2-40B4-BE49-F238E27FC236}">
                <a16:creationId xmlns:a16="http://schemas.microsoft.com/office/drawing/2014/main" id="{B169A5D6-1BE9-46B0-AC60-1A48D541AF45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TW" altLang="en-US"/>
              <a:t>編輯母片文字樣式</a:t>
            </a:r>
          </a:p>
        </p:txBody>
      </p:sp>
      <p:sp>
        <p:nvSpPr>
          <p:cNvPr id="6" name="內容版面配置區 5">
            <a:extLst>
              <a:ext uri="{FF2B5EF4-FFF2-40B4-BE49-F238E27FC236}">
                <a16:creationId xmlns:a16="http://schemas.microsoft.com/office/drawing/2014/main" id="{EA4C2CA7-8E6C-4122-8EE3-73BA16D64D78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zh-TW" altLang="en-US"/>
              <a:t>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</a:p>
        </p:txBody>
      </p:sp>
      <p:sp>
        <p:nvSpPr>
          <p:cNvPr id="7" name="日期版面配置區 6">
            <a:extLst>
              <a:ext uri="{FF2B5EF4-FFF2-40B4-BE49-F238E27FC236}">
                <a16:creationId xmlns:a16="http://schemas.microsoft.com/office/drawing/2014/main" id="{F7B6F649-E017-4FA0-A675-AD7F042C6FC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5014B46-A3A9-48D4-BAFC-F002E4F320AD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8" name="頁尾版面配置區 7">
            <a:extLst>
              <a:ext uri="{FF2B5EF4-FFF2-40B4-BE49-F238E27FC236}">
                <a16:creationId xmlns:a16="http://schemas.microsoft.com/office/drawing/2014/main" id="{B35B64FF-ECCB-4FB8-A021-3A8D98F110E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9" name="投影片編號版面配置區 8">
            <a:extLst>
              <a:ext uri="{FF2B5EF4-FFF2-40B4-BE49-F238E27FC236}">
                <a16:creationId xmlns:a16="http://schemas.microsoft.com/office/drawing/2014/main" id="{4142A1CD-EA5F-4359-AEFA-3BC62426E03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9BC88E9-634B-44B2-9EA1-A7792D48FF88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305654974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只有標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>
            <a:extLst>
              <a:ext uri="{FF2B5EF4-FFF2-40B4-BE49-F238E27FC236}">
                <a16:creationId xmlns:a16="http://schemas.microsoft.com/office/drawing/2014/main" id="{352EE8E0-A813-4B90-B2B5-6D51C156411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TW" altLang="en-US"/>
              <a:t>按一下以編輯母片標題樣式</a:t>
            </a:r>
          </a:p>
        </p:txBody>
      </p:sp>
      <p:sp>
        <p:nvSpPr>
          <p:cNvPr id="3" name="日期版面配置區 2">
            <a:extLst>
              <a:ext uri="{FF2B5EF4-FFF2-40B4-BE49-F238E27FC236}">
                <a16:creationId xmlns:a16="http://schemas.microsoft.com/office/drawing/2014/main" id="{84E58322-D9AB-4963-ACBF-0C334D760EE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5014B46-A3A9-48D4-BAFC-F002E4F320AD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4" name="頁尾版面配置區 3">
            <a:extLst>
              <a:ext uri="{FF2B5EF4-FFF2-40B4-BE49-F238E27FC236}">
                <a16:creationId xmlns:a16="http://schemas.microsoft.com/office/drawing/2014/main" id="{E3EA3DDB-0615-44B4-9B16-4E7FB842DA6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5" name="投影片編號版面配置區 4">
            <a:extLst>
              <a:ext uri="{FF2B5EF4-FFF2-40B4-BE49-F238E27FC236}">
                <a16:creationId xmlns:a16="http://schemas.microsoft.com/office/drawing/2014/main" id="{7A5465AE-397A-43AF-B691-8ED40099D44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9BC88E9-634B-44B2-9EA1-A7792D48FF88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370765279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期版面配置區 1">
            <a:extLst>
              <a:ext uri="{FF2B5EF4-FFF2-40B4-BE49-F238E27FC236}">
                <a16:creationId xmlns:a16="http://schemas.microsoft.com/office/drawing/2014/main" id="{2AE0741A-5B49-4D8F-A39E-5A7E688A29A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5014B46-A3A9-48D4-BAFC-F002E4F320AD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3" name="頁尾版面配置區 2">
            <a:extLst>
              <a:ext uri="{FF2B5EF4-FFF2-40B4-BE49-F238E27FC236}">
                <a16:creationId xmlns:a16="http://schemas.microsoft.com/office/drawing/2014/main" id="{82F0790B-A445-4620-87BB-992F018656A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4" name="投影片編號版面配置區 3">
            <a:extLst>
              <a:ext uri="{FF2B5EF4-FFF2-40B4-BE49-F238E27FC236}">
                <a16:creationId xmlns:a16="http://schemas.microsoft.com/office/drawing/2014/main" id="{B66AC9E5-4297-419C-BAAB-D96EF307977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9BC88E9-634B-44B2-9EA1-A7792D48FF88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74622049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含標題的內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>
            <a:extLst>
              <a:ext uri="{FF2B5EF4-FFF2-40B4-BE49-F238E27FC236}">
                <a16:creationId xmlns:a16="http://schemas.microsoft.com/office/drawing/2014/main" id="{3B1F0E64-0ED0-4CF2-85A0-576A3B87A3A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zh-TW" altLang="en-US"/>
              <a:t>按一下以編輯母片標題樣式</a:t>
            </a:r>
          </a:p>
        </p:txBody>
      </p:sp>
      <p:sp>
        <p:nvSpPr>
          <p:cNvPr id="3" name="內容版面配置區 2">
            <a:extLst>
              <a:ext uri="{FF2B5EF4-FFF2-40B4-BE49-F238E27FC236}">
                <a16:creationId xmlns:a16="http://schemas.microsoft.com/office/drawing/2014/main" id="{559512B4-B6A1-4FA4-B614-D3D16CBA7C33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zh-TW" altLang="en-US"/>
              <a:t>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</a:p>
        </p:txBody>
      </p:sp>
      <p:sp>
        <p:nvSpPr>
          <p:cNvPr id="4" name="文字版面配置區 3">
            <a:extLst>
              <a:ext uri="{FF2B5EF4-FFF2-40B4-BE49-F238E27FC236}">
                <a16:creationId xmlns:a16="http://schemas.microsoft.com/office/drawing/2014/main" id="{4F8B78C4-804D-4F9C-B299-76B80646D0FD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zh-TW" altLang="en-US"/>
              <a:t>編輯母片文字樣式</a:t>
            </a:r>
          </a:p>
        </p:txBody>
      </p:sp>
      <p:sp>
        <p:nvSpPr>
          <p:cNvPr id="5" name="日期版面配置區 4">
            <a:extLst>
              <a:ext uri="{FF2B5EF4-FFF2-40B4-BE49-F238E27FC236}">
                <a16:creationId xmlns:a16="http://schemas.microsoft.com/office/drawing/2014/main" id="{09C888BD-1270-4545-B103-FF20640328C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5014B46-A3A9-48D4-BAFC-F002E4F320AD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6" name="頁尾版面配置區 5">
            <a:extLst>
              <a:ext uri="{FF2B5EF4-FFF2-40B4-BE49-F238E27FC236}">
                <a16:creationId xmlns:a16="http://schemas.microsoft.com/office/drawing/2014/main" id="{60AB48C7-2BE8-4905-9E96-67C7F00E914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7" name="投影片編號版面配置區 6">
            <a:extLst>
              <a:ext uri="{FF2B5EF4-FFF2-40B4-BE49-F238E27FC236}">
                <a16:creationId xmlns:a16="http://schemas.microsoft.com/office/drawing/2014/main" id="{AABA4F34-C0D7-4E2E-9274-82CE1A99F3E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9BC88E9-634B-44B2-9EA1-A7792D48FF88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67030860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含標題的圖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>
            <a:extLst>
              <a:ext uri="{FF2B5EF4-FFF2-40B4-BE49-F238E27FC236}">
                <a16:creationId xmlns:a16="http://schemas.microsoft.com/office/drawing/2014/main" id="{0442298F-9D62-4FBE-98BA-A3BB33944E7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zh-TW" altLang="en-US"/>
              <a:t>按一下以編輯母片標題樣式</a:t>
            </a:r>
          </a:p>
        </p:txBody>
      </p:sp>
      <p:sp>
        <p:nvSpPr>
          <p:cNvPr id="3" name="圖片版面配置區 2">
            <a:extLst>
              <a:ext uri="{FF2B5EF4-FFF2-40B4-BE49-F238E27FC236}">
                <a16:creationId xmlns:a16="http://schemas.microsoft.com/office/drawing/2014/main" id="{061E7F32-0AEE-44A4-B886-BCA0F641392F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zh-TW" altLang="en-US"/>
          </a:p>
        </p:txBody>
      </p:sp>
      <p:sp>
        <p:nvSpPr>
          <p:cNvPr id="4" name="文字版面配置區 3">
            <a:extLst>
              <a:ext uri="{FF2B5EF4-FFF2-40B4-BE49-F238E27FC236}">
                <a16:creationId xmlns:a16="http://schemas.microsoft.com/office/drawing/2014/main" id="{DB0BE4CD-2B02-4098-9E59-18C905D34917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zh-TW" altLang="en-US"/>
              <a:t>編輯母片文字樣式</a:t>
            </a:r>
          </a:p>
        </p:txBody>
      </p:sp>
      <p:sp>
        <p:nvSpPr>
          <p:cNvPr id="5" name="日期版面配置區 4">
            <a:extLst>
              <a:ext uri="{FF2B5EF4-FFF2-40B4-BE49-F238E27FC236}">
                <a16:creationId xmlns:a16="http://schemas.microsoft.com/office/drawing/2014/main" id="{51550F98-AF94-4B1D-8F4A-CE14F9ED2A3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5014B46-A3A9-48D4-BAFC-F002E4F320AD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6" name="頁尾版面配置區 5">
            <a:extLst>
              <a:ext uri="{FF2B5EF4-FFF2-40B4-BE49-F238E27FC236}">
                <a16:creationId xmlns:a16="http://schemas.microsoft.com/office/drawing/2014/main" id="{FE563987-9DD5-47E7-989D-5FE0922ADD8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7" name="投影片編號版面配置區 6">
            <a:extLst>
              <a:ext uri="{FF2B5EF4-FFF2-40B4-BE49-F238E27FC236}">
                <a16:creationId xmlns:a16="http://schemas.microsoft.com/office/drawing/2014/main" id="{FD9C307F-76B0-494A-89E9-B64E60408FD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9BC88E9-634B-44B2-9EA1-A7792D48FF88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156812223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jp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_rels/slideMaster2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19.xml"/><Relationship Id="rId13" Type="http://schemas.openxmlformats.org/officeDocument/2006/relationships/image" Target="../media/image2.jpg"/><Relationship Id="rId3" Type="http://schemas.openxmlformats.org/officeDocument/2006/relationships/slideLayout" Target="../slideLayouts/slideLayout14.xml"/><Relationship Id="rId7" Type="http://schemas.openxmlformats.org/officeDocument/2006/relationships/slideLayout" Target="../slideLayouts/slideLayout18.xml"/><Relationship Id="rId12" Type="http://schemas.openxmlformats.org/officeDocument/2006/relationships/theme" Target="../theme/theme2.xml"/><Relationship Id="rId2" Type="http://schemas.openxmlformats.org/officeDocument/2006/relationships/slideLayout" Target="../slideLayouts/slideLayout13.xml"/><Relationship Id="rId1" Type="http://schemas.openxmlformats.org/officeDocument/2006/relationships/slideLayout" Target="../slideLayouts/slideLayout12.xml"/><Relationship Id="rId6" Type="http://schemas.openxmlformats.org/officeDocument/2006/relationships/slideLayout" Target="../slideLayouts/slideLayout17.xml"/><Relationship Id="rId11" Type="http://schemas.openxmlformats.org/officeDocument/2006/relationships/slideLayout" Target="../slideLayouts/slideLayout22.xml"/><Relationship Id="rId5" Type="http://schemas.openxmlformats.org/officeDocument/2006/relationships/slideLayout" Target="../slideLayouts/slideLayout16.xml"/><Relationship Id="rId10" Type="http://schemas.openxmlformats.org/officeDocument/2006/relationships/slideLayout" Target="../slideLayouts/slideLayout21.xml"/><Relationship Id="rId4" Type="http://schemas.openxmlformats.org/officeDocument/2006/relationships/slideLayout" Target="../slideLayouts/slideLayout15.xml"/><Relationship Id="rId9" Type="http://schemas.openxmlformats.org/officeDocument/2006/relationships/slideLayout" Target="../slideLayouts/slideLayout2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blipFill dpi="0" rotWithShape="1">
          <a:blip r:embed="rId13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版面配置區 1">
            <a:extLst>
              <a:ext uri="{FF2B5EF4-FFF2-40B4-BE49-F238E27FC236}">
                <a16:creationId xmlns:a16="http://schemas.microsoft.com/office/drawing/2014/main" id="{7B3D6863-7351-4005-A812-F22E9BB54B0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zh-TW" altLang="en-US"/>
              <a:t>按一下以編輯母片標題樣式</a:t>
            </a:r>
          </a:p>
        </p:txBody>
      </p:sp>
      <p:sp>
        <p:nvSpPr>
          <p:cNvPr id="3" name="文字版面配置區 2">
            <a:extLst>
              <a:ext uri="{FF2B5EF4-FFF2-40B4-BE49-F238E27FC236}">
                <a16:creationId xmlns:a16="http://schemas.microsoft.com/office/drawing/2014/main" id="{3A5087DF-43B1-4905-8DFE-3CAD54047C6A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zh-TW" altLang="en-US"/>
              <a:t>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</a:p>
        </p:txBody>
      </p:sp>
      <p:sp>
        <p:nvSpPr>
          <p:cNvPr id="4" name="日期版面配置區 3">
            <a:extLst>
              <a:ext uri="{FF2B5EF4-FFF2-40B4-BE49-F238E27FC236}">
                <a16:creationId xmlns:a16="http://schemas.microsoft.com/office/drawing/2014/main" id="{A96BA06E-7C5B-4CF2-B84B-685697CB9EBB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5014B46-A3A9-48D4-BAFC-F002E4F320AD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5" name="頁尾版面配置區 4">
            <a:extLst>
              <a:ext uri="{FF2B5EF4-FFF2-40B4-BE49-F238E27FC236}">
                <a16:creationId xmlns:a16="http://schemas.microsoft.com/office/drawing/2014/main" id="{7C953299-E22E-4BED-9B11-57F252DDA9DB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zh-TW" altLang="en-US"/>
          </a:p>
        </p:txBody>
      </p:sp>
      <p:sp>
        <p:nvSpPr>
          <p:cNvPr id="6" name="投影片編號版面配置區 5">
            <a:extLst>
              <a:ext uri="{FF2B5EF4-FFF2-40B4-BE49-F238E27FC236}">
                <a16:creationId xmlns:a16="http://schemas.microsoft.com/office/drawing/2014/main" id="{F9C5F1F8-F954-4E4D-BD29-BCDBB22509EE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9BC88E9-634B-44B2-9EA1-A7792D48FF88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6092771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zh-TW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blipFill dpi="0" rotWithShape="1">
          <a:blip r:embed="rId13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版面配置區 1">
            <a:extLst>
              <a:ext uri="{FF2B5EF4-FFF2-40B4-BE49-F238E27FC236}">
                <a16:creationId xmlns:a16="http://schemas.microsoft.com/office/drawing/2014/main" id="{7B3D6863-7351-4005-A812-F22E9BB54B0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zh-TW" altLang="en-US"/>
              <a:t>按一下以編輯母片標題樣式</a:t>
            </a:r>
          </a:p>
        </p:txBody>
      </p:sp>
      <p:sp>
        <p:nvSpPr>
          <p:cNvPr id="3" name="文字版面配置區 2">
            <a:extLst>
              <a:ext uri="{FF2B5EF4-FFF2-40B4-BE49-F238E27FC236}">
                <a16:creationId xmlns:a16="http://schemas.microsoft.com/office/drawing/2014/main" id="{3A5087DF-43B1-4905-8DFE-3CAD54047C6A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zh-TW" altLang="en-US"/>
              <a:t>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</a:p>
        </p:txBody>
      </p:sp>
      <p:sp>
        <p:nvSpPr>
          <p:cNvPr id="4" name="日期版面配置區 3">
            <a:extLst>
              <a:ext uri="{FF2B5EF4-FFF2-40B4-BE49-F238E27FC236}">
                <a16:creationId xmlns:a16="http://schemas.microsoft.com/office/drawing/2014/main" id="{A96BA06E-7C5B-4CF2-B84B-685697CB9EBB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5014B46-A3A9-48D4-BAFC-F002E4F320AD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5" name="頁尾版面配置區 4">
            <a:extLst>
              <a:ext uri="{FF2B5EF4-FFF2-40B4-BE49-F238E27FC236}">
                <a16:creationId xmlns:a16="http://schemas.microsoft.com/office/drawing/2014/main" id="{7C953299-E22E-4BED-9B11-57F252DDA9DB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zh-TW" altLang="en-US"/>
          </a:p>
        </p:txBody>
      </p:sp>
      <p:sp>
        <p:nvSpPr>
          <p:cNvPr id="6" name="投影片編號版面配置區 5">
            <a:extLst>
              <a:ext uri="{FF2B5EF4-FFF2-40B4-BE49-F238E27FC236}">
                <a16:creationId xmlns:a16="http://schemas.microsoft.com/office/drawing/2014/main" id="{F9C5F1F8-F954-4E4D-BD29-BCDBB22509EE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9BC88E9-634B-44B2-9EA1-A7792D48FF88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239145924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3" r:id="rId1"/>
    <p:sldLayoutId id="2147483674" r:id="rId2"/>
    <p:sldLayoutId id="2147483675" r:id="rId3"/>
    <p:sldLayoutId id="2147483676" r:id="rId4"/>
    <p:sldLayoutId id="2147483677" r:id="rId5"/>
    <p:sldLayoutId id="2147483678" r:id="rId6"/>
    <p:sldLayoutId id="2147483679" r:id="rId7"/>
    <p:sldLayoutId id="2147483680" r:id="rId8"/>
    <p:sldLayoutId id="2147483681" r:id="rId9"/>
    <p:sldLayoutId id="2147483682" r:id="rId10"/>
    <p:sldLayoutId id="2147483683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zh-TW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標題 5">
            <a:extLst>
              <a:ext uri="{FF2B5EF4-FFF2-40B4-BE49-F238E27FC236}">
                <a16:creationId xmlns:a16="http://schemas.microsoft.com/office/drawing/2014/main" id="{1AC95BBA-D3CB-4722-81AD-FF2C7CA76200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7" name="副標題 6">
            <a:extLst>
              <a:ext uri="{FF2B5EF4-FFF2-40B4-BE49-F238E27FC236}">
                <a16:creationId xmlns:a16="http://schemas.microsoft.com/office/drawing/2014/main" id="{FC4CC7C3-E8DA-4E28-89BC-EDB40E660834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1809009715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>
            <a:extLst>
              <a:ext uri="{FF2B5EF4-FFF2-40B4-BE49-F238E27FC236}">
                <a16:creationId xmlns:a16="http://schemas.microsoft.com/office/drawing/2014/main" id="{0F7A3CCE-7DB9-48BD-95DD-9707F9C5F078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3" name="副標題 2">
            <a:extLst>
              <a:ext uri="{FF2B5EF4-FFF2-40B4-BE49-F238E27FC236}">
                <a16:creationId xmlns:a16="http://schemas.microsoft.com/office/drawing/2014/main" id="{0FF49099-5592-4F27-BEAA-A8DDC19D9C0D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1786814702"/>
      </p:ext>
    </p:extLst>
  </p:cSld>
  <p:clrMapOvr>
    <a:masterClrMapping/>
  </p:clrMapOvr>
</p:sld>
</file>

<file path=ppt/theme/theme1.xml><?xml version="1.0" encoding="utf-8"?>
<a:theme xmlns:a="http://schemas.openxmlformats.org/drawingml/2006/main" name="1_Office 佈景主題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2_Office 佈景主題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40</TotalTime>
  <Words>0</Words>
  <Application>Microsoft Office PowerPoint</Application>
  <PresentationFormat>寬螢幕</PresentationFormat>
  <Paragraphs>0</Paragraphs>
  <Slides>2</Slides>
  <Notes>0</Notes>
  <HiddenSlides>0</HiddenSlides>
  <MMClips>0</MMClips>
  <ScaleCrop>false</ScaleCrop>
  <HeadingPairs>
    <vt:vector size="6" baseType="variant">
      <vt:variant>
        <vt:lpstr>使用字型</vt:lpstr>
      </vt:variant>
      <vt:variant>
        <vt:i4>4</vt:i4>
      </vt:variant>
      <vt:variant>
        <vt:lpstr>佈景主題</vt:lpstr>
      </vt:variant>
      <vt:variant>
        <vt:i4>2</vt:i4>
      </vt:variant>
      <vt:variant>
        <vt:lpstr>投影片標題</vt:lpstr>
      </vt:variant>
      <vt:variant>
        <vt:i4>2</vt:i4>
      </vt:variant>
    </vt:vector>
  </HeadingPairs>
  <TitlesOfParts>
    <vt:vector size="8" baseType="lpstr">
      <vt:lpstr>新細明體</vt:lpstr>
      <vt:lpstr>Arial</vt:lpstr>
      <vt:lpstr>Calibri</vt:lpstr>
      <vt:lpstr>Calibri Light</vt:lpstr>
      <vt:lpstr>1_Office 佈景主題</vt:lpstr>
      <vt:lpstr>2_Office 佈景主題</vt:lpstr>
      <vt:lpstr>PowerPoint 簡報</vt:lpstr>
      <vt:lpstr>PowerPoint 簡報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簡報</dc:title>
  <dc:creator>User</dc:creator>
  <cp:lastModifiedBy>User</cp:lastModifiedBy>
  <cp:revision>24</cp:revision>
  <dcterms:created xsi:type="dcterms:W3CDTF">2018-06-05T06:38:49Z</dcterms:created>
  <dcterms:modified xsi:type="dcterms:W3CDTF">2018-06-05T07:30:08Z</dcterms:modified>
</cp:coreProperties>
</file>

<file path=docProps/thumbnail.jpeg>
</file>