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6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1821243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69577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301448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762899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688546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9058902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89324164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9915081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18500024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7030069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710441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3894010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7400855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5295401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279874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75054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0613943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6674719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268601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61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787964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8495705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jp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814777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9715A3-FD1C-480A-B8A7-66F16247C5D9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33D7BC-9528-4613-94FE-BE08EF39564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291006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341316A-2A6A-4138-8A29-F788BE8C307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DD638EE8-29B0-4F2C-9015-FA2E9F49E16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841763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B0E21A5-BCEC-4268-BD0A-4DA80A1FCA3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90684900-5461-46D1-AE9D-2227EFB4F53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7764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</TotalTime>
  <Words>0</Words>
  <Application>Microsoft Office PowerPoint</Application>
  <PresentationFormat>如螢幕大小 (4:3)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2</vt:i4>
      </vt:variant>
      <vt:variant>
        <vt:lpstr>投影片標題</vt:lpstr>
      </vt:variant>
      <vt:variant>
        <vt:i4>2</vt:i4>
      </vt:variant>
    </vt:vector>
  </HeadingPairs>
  <TitlesOfParts>
    <vt:vector size="8" baseType="lpstr">
      <vt:lpstr>新細明體</vt:lpstr>
      <vt:lpstr>Arial</vt:lpstr>
      <vt:lpstr>Calibri</vt:lpstr>
      <vt:lpstr>Calibri Light</vt:lpstr>
      <vt:lpstr>Office 佈景主題</vt:lpstr>
      <vt:lpstr>1_Office 佈景主題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20</cp:revision>
  <dcterms:created xsi:type="dcterms:W3CDTF">2018-06-05T03:59:29Z</dcterms:created>
  <dcterms:modified xsi:type="dcterms:W3CDTF">2018-06-05T04:43:00Z</dcterms:modified>
</cp:coreProperties>
</file>

<file path=docProps/thumbnail.jpeg>
</file>