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94" autoAdjust="0"/>
    <p:restoredTop sz="94660"/>
  </p:normalViewPr>
  <p:slideViewPr>
    <p:cSldViewPr snapToGrid="0">
      <p:cViewPr varScale="1">
        <p:scale>
          <a:sx n="56" d="100"/>
          <a:sy n="56" d="100"/>
        </p:scale>
        <p:origin x="48" y="42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按一下以編輯母片子標題樣式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474933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59921113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317584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4843358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243250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136923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550617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83593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82270048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7313482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TW" altLang="en-US"/>
              <a:t>按一下圖示以新增圖片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532464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8005322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9A9BD4B8-2DD4-4883-9FD6-2E4E3F5E88B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4AFB70A7-1692-4C94-9B72-A0A203DA1004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92056439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佈景主題">
  <a:themeElements>
    <a:clrScheme name="Office 佈景主題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佈景主題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佈景主題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8</TotalTime>
  <Words>0</Words>
  <Application>Microsoft Office PowerPoint</Application>
  <PresentationFormat>如螢幕大小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4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1</vt:i4>
      </vt:variant>
    </vt:vector>
  </HeadingPairs>
  <TitlesOfParts>
    <vt:vector size="6" baseType="lpstr">
      <vt:lpstr>新細明體</vt:lpstr>
      <vt:lpstr>Arial</vt:lpstr>
      <vt:lpstr>Calibri</vt:lpstr>
      <vt:lpstr>Calibri Light</vt:lpstr>
      <vt:lpstr>Office 佈景主題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User</dc:creator>
  <cp:lastModifiedBy>User</cp:lastModifiedBy>
  <cp:revision>19</cp:revision>
  <dcterms:created xsi:type="dcterms:W3CDTF">2018-06-05T02:58:40Z</dcterms:created>
  <dcterms:modified xsi:type="dcterms:W3CDTF">2018-06-05T03:07:12Z</dcterms:modified>
</cp:coreProperties>
</file>

<file path=docProps/thumbnail.jpeg>
</file>