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6295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763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73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674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666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0654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573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01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246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525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94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2EA8C-D840-4753-A283-23CEF53F514E}" type="datetimeFigureOut">
              <a:rPr lang="zh-TW" altLang="en-US" smtClean="0"/>
              <a:t>2023/1/13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B2A0B-883B-4483-A5E3-85B82F1117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609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一張含有 文字, 向量圖形 的圖片&#10;&#10;自動產生的描述">
            <a:extLst>
              <a:ext uri="{FF2B5EF4-FFF2-40B4-BE49-F238E27FC236}">
                <a16:creationId xmlns:a16="http://schemas.microsoft.com/office/drawing/2014/main" id="{E0FAF57C-F40D-1B63-76F3-7F989570A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92" y="2039647"/>
            <a:ext cx="3075900" cy="434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71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445D9FEC-1B7E-186B-2FF5-960406DF8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67744" y="1804804"/>
            <a:ext cx="2376456" cy="4188893"/>
          </a:xfrm>
          <a:prstGeom prst="rect">
            <a:avLst/>
          </a:prstGeom>
        </p:spPr>
      </p:pic>
      <p:pic>
        <p:nvPicPr>
          <p:cNvPr id="7" name="圖片 6" descr="一張含有 向量圖形, 美工圖案 的圖片&#10;&#10;自動產生的描述">
            <a:extLst>
              <a:ext uri="{FF2B5EF4-FFF2-40B4-BE49-F238E27FC236}">
                <a16:creationId xmlns:a16="http://schemas.microsoft.com/office/drawing/2014/main" id="{EE21CD6E-E0AE-47E1-4C57-3570DDDB7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204" y="1886084"/>
            <a:ext cx="2486156" cy="448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699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一張含有 文字, 向量圖形, 美工圖案 的圖片&#10;&#10;自動產生的描述">
            <a:extLst>
              <a:ext uri="{FF2B5EF4-FFF2-40B4-BE49-F238E27FC236}">
                <a16:creationId xmlns:a16="http://schemas.microsoft.com/office/drawing/2014/main" id="{94535477-3171-3B5F-6A8B-5D7CF5E94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60" y="1873847"/>
            <a:ext cx="2487600" cy="4494642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82445B35-4F36-4CA0-A3E9-F2866919B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1135" y="1752951"/>
            <a:ext cx="2653582" cy="42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14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F334CF2D-E495-ABD5-FDCA-1B39EA29E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3450" y="2084589"/>
            <a:ext cx="3298550" cy="4214415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D4D59023-5F7A-C596-66AD-61F7B5FB23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197" y="1892712"/>
            <a:ext cx="4186114" cy="458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6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0</Words>
  <Application>Microsoft Office PowerPoint</Application>
  <PresentationFormat>如螢幕大小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27</cp:revision>
  <dcterms:created xsi:type="dcterms:W3CDTF">2022-12-23T06:12:17Z</dcterms:created>
  <dcterms:modified xsi:type="dcterms:W3CDTF">2023-01-13T05:50:22Z</dcterms:modified>
</cp:coreProperties>
</file>