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8" r:id="rId5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714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/>
              <a:t>按一下以編輯母片副標題樣式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90C31-3EF4-441B-9A5D-6387D108369B}" type="datetimeFigureOut">
              <a:rPr lang="zh-TW" altLang="en-US" smtClean="0"/>
              <a:t>2023/3/25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5DEC2-EFB4-4B59-8179-69F13095414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030929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90C31-3EF4-441B-9A5D-6387D108369B}" type="datetimeFigureOut">
              <a:rPr lang="zh-TW" altLang="en-US" smtClean="0"/>
              <a:t>2023/3/25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5DEC2-EFB4-4B59-8179-69F13095414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644181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90C31-3EF4-441B-9A5D-6387D108369B}" type="datetimeFigureOut">
              <a:rPr lang="zh-TW" altLang="en-US" smtClean="0"/>
              <a:t>2023/3/25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5DEC2-EFB4-4B59-8179-69F13095414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60027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90C31-3EF4-441B-9A5D-6387D108369B}" type="datetimeFigureOut">
              <a:rPr lang="zh-TW" altLang="en-US" smtClean="0"/>
              <a:t>2023/3/25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5DEC2-EFB4-4B59-8179-69F13095414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086922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90C31-3EF4-441B-9A5D-6387D108369B}" type="datetimeFigureOut">
              <a:rPr lang="zh-TW" altLang="en-US" smtClean="0"/>
              <a:t>2023/3/25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5DEC2-EFB4-4B59-8179-69F13095414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845515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90C31-3EF4-441B-9A5D-6387D108369B}" type="datetimeFigureOut">
              <a:rPr lang="zh-TW" altLang="en-US" smtClean="0"/>
              <a:t>2023/3/25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5DEC2-EFB4-4B59-8179-69F13095414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795289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90C31-3EF4-441B-9A5D-6387D108369B}" type="datetimeFigureOut">
              <a:rPr lang="zh-TW" altLang="en-US" smtClean="0"/>
              <a:t>2023/3/25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5DEC2-EFB4-4B59-8179-69F13095414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75640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90C31-3EF4-441B-9A5D-6387D108369B}" type="datetimeFigureOut">
              <a:rPr lang="zh-TW" altLang="en-US" smtClean="0"/>
              <a:t>2023/3/25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5DEC2-EFB4-4B59-8179-69F13095414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673343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90C31-3EF4-441B-9A5D-6387D108369B}" type="datetimeFigureOut">
              <a:rPr lang="zh-TW" altLang="en-US" smtClean="0"/>
              <a:t>2023/3/25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5DEC2-EFB4-4B59-8179-69F13095414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948984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90C31-3EF4-441B-9A5D-6387D108369B}" type="datetimeFigureOut">
              <a:rPr lang="zh-TW" altLang="en-US" smtClean="0"/>
              <a:t>2023/3/25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5DEC2-EFB4-4B59-8179-69F13095414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994379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90C31-3EF4-441B-9A5D-6387D108369B}" type="datetimeFigureOut">
              <a:rPr lang="zh-TW" altLang="en-US" smtClean="0"/>
              <a:t>2023/3/25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5DEC2-EFB4-4B59-8179-69F13095414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460415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190C31-3EF4-441B-9A5D-6387D108369B}" type="datetimeFigureOut">
              <a:rPr lang="zh-TW" altLang="en-US" smtClean="0"/>
              <a:t>2023/3/25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95DEC2-EFB4-4B59-8179-69F13095414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697789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圖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654688"/>
            <a:ext cx="1597536" cy="1926440"/>
          </a:xfrm>
          <a:prstGeom prst="rect">
            <a:avLst/>
          </a:prstGeom>
        </p:spPr>
      </p:pic>
      <p:pic>
        <p:nvPicPr>
          <p:cNvPr id="6" name="圖片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2496" y="2732366"/>
            <a:ext cx="1597536" cy="1848761"/>
          </a:xfrm>
          <a:prstGeom prst="rect">
            <a:avLst/>
          </a:prstGeom>
        </p:spPr>
      </p:pic>
      <p:sp>
        <p:nvSpPr>
          <p:cNvPr id="7" name="文字方塊 6"/>
          <p:cNvSpPr txBox="1"/>
          <p:nvPr/>
        </p:nvSpPr>
        <p:spPr>
          <a:xfrm>
            <a:off x="1403648" y="1124744"/>
            <a:ext cx="67687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200" dirty="0">
                <a:latin typeface="華康中圓體" pitchFamily="49" charset="-120"/>
                <a:ea typeface="華康中圓體" pitchFamily="49" charset="-120"/>
              </a:rPr>
              <a:t>這天，黑羊與白羊同時要過獨木橋</a:t>
            </a:r>
            <a:r>
              <a:rPr lang="en-US" altLang="zh-TW" sz="3200" dirty="0">
                <a:latin typeface="華康中圓體" pitchFamily="49" charset="-120"/>
                <a:ea typeface="華康中圓體" pitchFamily="49" charset="-120"/>
              </a:rPr>
              <a:t>…</a:t>
            </a:r>
            <a:endParaRPr lang="zh-TW" altLang="en-US" sz="3200" dirty="0">
              <a:latin typeface="華康中圓體" pitchFamily="49" charset="-120"/>
              <a:ea typeface="華康中圓體" pitchFamily="49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629620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圖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2646892"/>
            <a:ext cx="1559436" cy="1934236"/>
          </a:xfrm>
          <a:prstGeom prst="rect">
            <a:avLst/>
          </a:prstGeom>
        </p:spPr>
      </p:pic>
      <p:pic>
        <p:nvPicPr>
          <p:cNvPr id="6" name="圖片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622076"/>
            <a:ext cx="1800200" cy="2000992"/>
          </a:xfrm>
          <a:prstGeom prst="rect">
            <a:avLst/>
          </a:prstGeom>
        </p:spPr>
      </p:pic>
      <p:sp>
        <p:nvSpPr>
          <p:cNvPr id="7" name="橢圓形圖說文字 6"/>
          <p:cNvSpPr/>
          <p:nvPr/>
        </p:nvSpPr>
        <p:spPr>
          <a:xfrm>
            <a:off x="611560" y="692696"/>
            <a:ext cx="2975962" cy="1728192"/>
          </a:xfrm>
          <a:prstGeom prst="wedgeEllipseCallout">
            <a:avLst>
              <a:gd name="adj1" fmla="val 33681"/>
              <a:gd name="adj2" fmla="val 49699"/>
            </a:avLst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800" dirty="0">
                <a:latin typeface="華康中圓體" pitchFamily="49" charset="-120"/>
                <a:ea typeface="華康中圓體" pitchFamily="49" charset="-120"/>
              </a:rPr>
              <a:t>別擋路！</a:t>
            </a:r>
            <a:endParaRPr lang="en-US" altLang="zh-TW" sz="2800" dirty="0">
              <a:latin typeface="華康中圓體" pitchFamily="49" charset="-120"/>
              <a:ea typeface="華康中圓體" pitchFamily="49" charset="-120"/>
            </a:endParaRPr>
          </a:p>
          <a:p>
            <a:pPr algn="ctr"/>
            <a:r>
              <a:rPr lang="zh-TW" altLang="en-US" sz="2800" dirty="0">
                <a:latin typeface="華康中圓體" pitchFamily="49" charset="-120"/>
                <a:ea typeface="華康中圓體" pitchFamily="49" charset="-120"/>
              </a:rPr>
              <a:t>先讓我過！</a:t>
            </a:r>
          </a:p>
        </p:txBody>
      </p:sp>
      <p:sp>
        <p:nvSpPr>
          <p:cNvPr id="8" name="橢圓形圖說文字 7"/>
          <p:cNvSpPr/>
          <p:nvPr/>
        </p:nvSpPr>
        <p:spPr>
          <a:xfrm>
            <a:off x="5364088" y="548680"/>
            <a:ext cx="3312368" cy="1800200"/>
          </a:xfrm>
          <a:prstGeom prst="wedgeEllipseCallout">
            <a:avLst>
              <a:gd name="adj1" fmla="val -30306"/>
              <a:gd name="adj2" fmla="val 55127"/>
            </a:avLst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800" dirty="0">
                <a:solidFill>
                  <a:schemeClr val="bg1"/>
                </a:solidFill>
                <a:latin typeface="華康中圓體" pitchFamily="49" charset="-120"/>
                <a:ea typeface="華康中圓體" pitchFamily="49" charset="-120"/>
              </a:rPr>
              <a:t>為什麼要讓你？</a:t>
            </a:r>
            <a:endParaRPr lang="en-US" altLang="zh-TW" sz="2800" dirty="0">
              <a:solidFill>
                <a:schemeClr val="bg1"/>
              </a:solidFill>
              <a:latin typeface="華康中圓體" pitchFamily="49" charset="-120"/>
              <a:ea typeface="華康中圓體" pitchFamily="49" charset="-120"/>
            </a:endParaRPr>
          </a:p>
          <a:p>
            <a:pPr algn="ctr"/>
            <a:r>
              <a:rPr lang="zh-TW" altLang="en-US" sz="2800" dirty="0">
                <a:solidFill>
                  <a:schemeClr val="bg1"/>
                </a:solidFill>
                <a:latin typeface="華康中圓體" pitchFamily="49" charset="-120"/>
                <a:ea typeface="華康中圓體" pitchFamily="49" charset="-120"/>
              </a:rPr>
              <a:t>我才要先過！</a:t>
            </a:r>
          </a:p>
        </p:txBody>
      </p:sp>
    </p:spTree>
    <p:extLst>
      <p:ext uri="{BB962C8B-B14F-4D97-AF65-F5344CB8AC3E}">
        <p14:creationId xmlns:p14="http://schemas.microsoft.com/office/powerpoint/2010/main" val="933183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圖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2646892"/>
            <a:ext cx="1559436" cy="1934236"/>
          </a:xfrm>
          <a:prstGeom prst="rect">
            <a:avLst/>
          </a:prstGeom>
        </p:spPr>
      </p:pic>
      <p:pic>
        <p:nvPicPr>
          <p:cNvPr id="6" name="圖片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622076"/>
            <a:ext cx="1800200" cy="2000992"/>
          </a:xfrm>
          <a:prstGeom prst="rect">
            <a:avLst/>
          </a:prstGeom>
        </p:spPr>
      </p:pic>
      <p:sp>
        <p:nvSpPr>
          <p:cNvPr id="10" name="文字方塊 9">
            <a:extLst>
              <a:ext uri="{FF2B5EF4-FFF2-40B4-BE49-F238E27FC236}">
                <a16:creationId xmlns:a16="http://schemas.microsoft.com/office/drawing/2014/main" id="{C450342B-347A-469C-A82F-1F18419718BC}"/>
              </a:ext>
            </a:extLst>
          </p:cNvPr>
          <p:cNvSpPr txBox="1"/>
          <p:nvPr/>
        </p:nvSpPr>
        <p:spPr>
          <a:xfrm>
            <a:off x="3685392" y="692696"/>
            <a:ext cx="51125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200" dirty="0">
                <a:latin typeface="華康中圓體" pitchFamily="49" charset="-120"/>
                <a:ea typeface="華康中圓體" pitchFamily="49" charset="-120"/>
              </a:rPr>
              <a:t>這時，小怪獸也來到獨木橋</a:t>
            </a:r>
          </a:p>
        </p:txBody>
      </p:sp>
      <p:sp>
        <p:nvSpPr>
          <p:cNvPr id="11" name="橢圓形圖說文字 6">
            <a:extLst>
              <a:ext uri="{FF2B5EF4-FFF2-40B4-BE49-F238E27FC236}">
                <a16:creationId xmlns:a16="http://schemas.microsoft.com/office/drawing/2014/main" id="{C9E5AC5C-D038-45F1-932D-40FA278C794E}"/>
              </a:ext>
            </a:extLst>
          </p:cNvPr>
          <p:cNvSpPr/>
          <p:nvPr/>
        </p:nvSpPr>
        <p:spPr>
          <a:xfrm>
            <a:off x="899387" y="725758"/>
            <a:ext cx="1935704" cy="1368152"/>
          </a:xfrm>
          <a:prstGeom prst="wedgeEllipseCallout">
            <a:avLst>
              <a:gd name="adj1" fmla="val -27536"/>
              <a:gd name="adj2" fmla="val 60611"/>
            </a:avLst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800" dirty="0">
                <a:latin typeface="華康中圓體" pitchFamily="49" charset="-120"/>
                <a:ea typeface="華康中圓體" pitchFamily="49" charset="-120"/>
              </a:rPr>
              <a:t>看我的！</a:t>
            </a:r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2D3053B9-FEC2-4D6A-B7E0-3A592876C4D0}"/>
              </a:ext>
            </a:extLst>
          </p:cNvPr>
          <p:cNvSpPr txBox="1"/>
          <p:nvPr/>
        </p:nvSpPr>
        <p:spPr>
          <a:xfrm>
            <a:off x="3685392" y="1385392"/>
            <a:ext cx="45592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200" dirty="0">
                <a:latin typeface="華康中圓體" pitchFamily="49" charset="-120"/>
                <a:ea typeface="華康中圓體" pitchFamily="49" charset="-120"/>
              </a:rPr>
              <a:t>說道</a:t>
            </a:r>
            <a:r>
              <a:rPr lang="en-US" altLang="zh-TW" sz="3200" dirty="0">
                <a:latin typeface="華康中圓體" pitchFamily="49" charset="-120"/>
                <a:ea typeface="華康中圓體" pitchFamily="49" charset="-120"/>
              </a:rPr>
              <a:t>…</a:t>
            </a:r>
            <a:endParaRPr lang="zh-TW" altLang="en-US" sz="3200" dirty="0">
              <a:latin typeface="華康中圓體" pitchFamily="49" charset="-120"/>
              <a:ea typeface="華康中圓體" pitchFamily="49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400589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animBg="1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圖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55781">
            <a:off x="2520952" y="2711485"/>
            <a:ext cx="1998486" cy="1929573"/>
          </a:xfrm>
          <a:prstGeom prst="rect">
            <a:avLst/>
          </a:prstGeom>
        </p:spPr>
      </p:pic>
      <p:pic>
        <p:nvPicPr>
          <p:cNvPr id="6" name="圖片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98840">
            <a:off x="4524488" y="2720025"/>
            <a:ext cx="2101677" cy="1974730"/>
          </a:xfrm>
          <a:prstGeom prst="rect">
            <a:avLst/>
          </a:prstGeom>
        </p:spPr>
      </p:pic>
      <p:sp>
        <p:nvSpPr>
          <p:cNvPr id="7" name="文字方塊 6"/>
          <p:cNvSpPr txBox="1"/>
          <p:nvPr/>
        </p:nvSpPr>
        <p:spPr>
          <a:xfrm>
            <a:off x="1187624" y="767606"/>
            <a:ext cx="7200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200" dirty="0">
                <a:latin typeface="華康中圓體" pitchFamily="49" charset="-120"/>
                <a:ea typeface="華康中圓體" pitchFamily="49" charset="-120"/>
              </a:rPr>
              <a:t>結果是</a:t>
            </a:r>
            <a:r>
              <a:rPr lang="en-US" altLang="zh-TW" sz="3200" dirty="0">
                <a:latin typeface="華康中圓體" pitchFamily="49" charset="-120"/>
                <a:ea typeface="華康中圓體" pitchFamily="49" charset="-120"/>
              </a:rPr>
              <a:t>…</a:t>
            </a:r>
            <a:r>
              <a:rPr lang="zh-TW" altLang="en-US" sz="3200" dirty="0">
                <a:latin typeface="華康中圓體" pitchFamily="49" charset="-120"/>
                <a:ea typeface="華康中圓體" pitchFamily="49" charset="-120"/>
              </a:rPr>
              <a:t>黑羊與白羊嚇到都掉下橋啦！</a:t>
            </a:r>
          </a:p>
        </p:txBody>
      </p:sp>
    </p:spTree>
    <p:extLst>
      <p:ext uri="{BB962C8B-B14F-4D97-AF65-F5344CB8AC3E}">
        <p14:creationId xmlns:p14="http://schemas.microsoft.com/office/powerpoint/2010/main" val="968466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path" presetSubtype="0" accel="50000" decel="50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5.55556E-7 0 L 0.00365 0.73495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4" y="36736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4.72222E-6 0 L -4.72222E-6 0.71389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56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406</TotalTime>
  <Words>60</Words>
  <Application>Microsoft Office PowerPoint</Application>
  <PresentationFormat>如螢幕大小 (4:3)</PresentationFormat>
  <Paragraphs>9</Paragraphs>
  <Slides>4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3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4</vt:i4>
      </vt:variant>
    </vt:vector>
  </HeadingPairs>
  <TitlesOfParts>
    <vt:vector size="8" baseType="lpstr">
      <vt:lpstr>華康中圓體</vt:lpstr>
      <vt:lpstr>Arial</vt:lpstr>
      <vt:lpstr>Calibri</vt:lpstr>
      <vt:lpstr>Office 佈景主題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39</cp:revision>
  <dcterms:created xsi:type="dcterms:W3CDTF">2011-10-07T08:29:11Z</dcterms:created>
  <dcterms:modified xsi:type="dcterms:W3CDTF">2023-03-25T07:59:23Z</dcterms:modified>
</cp:coreProperties>
</file>